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Open Sans Extra Bold" charset="1" panose="020B0906030804020204"/>
      <p:regular r:id="rId22"/>
    </p:embeddedFont>
    <p:embeddedFont>
      <p:font typeface="Montserrat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Poppins Medium" charset="1" panose="000006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IYyCKdTc.mp4" Type="http://schemas.openxmlformats.org/officeDocument/2006/relationships/video"/><Relationship Id="rId4" Target="../media/VAGIYyCKdTc.mp4" Type="http://schemas.microsoft.com/office/2007/relationships/media"/><Relationship Id="rId5" Target="../media/image24.jpeg" Type="http://schemas.openxmlformats.org/officeDocument/2006/relationships/image"/><Relationship Id="rId6" Target="../media/VAGIY5wYTk0.mp4" Type="http://schemas.openxmlformats.org/officeDocument/2006/relationships/video"/><Relationship Id="rId7" Target="../media/VAGIY5wYTk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IY9E-KMQ.mp4" Type="http://schemas.microsoft.com/office/2007/relationships/media"/><Relationship Id="rId11" Target="../media/image28.jpeg" Type="http://schemas.openxmlformats.org/officeDocument/2006/relationships/image"/><Relationship Id="rId12" Target="../media/VAGIZ4AV94g.mp4" Type="http://schemas.openxmlformats.org/officeDocument/2006/relationships/video"/><Relationship Id="rId13" Target="../media/VAGIZ4AV94g.mp4" Type="http://schemas.microsoft.com/office/2007/relationships/media"/><Relationship Id="rId14" Target="../media/image29.jpeg" Type="http://schemas.openxmlformats.org/officeDocument/2006/relationships/image"/><Relationship Id="rId15" Target="../media/VAGIZ9c0pjQ.mp4" Type="http://schemas.openxmlformats.org/officeDocument/2006/relationships/video"/><Relationship Id="rId16" Target="../media/VAGIZ9c0pjQ.mp4" Type="http://schemas.microsoft.com/office/2007/relationships/media"/><Relationship Id="rId17" Target="../media/image30.jpeg" Type="http://schemas.openxmlformats.org/officeDocument/2006/relationships/image"/><Relationship Id="rId18" Target="../media/VAGIZ6Ab6mY.mp4" Type="http://schemas.openxmlformats.org/officeDocument/2006/relationships/video"/><Relationship Id="rId19" Target="../media/VAGIZ6Ab6mY.mp4" Type="http://schemas.microsoft.com/office/2007/relationships/media"/><Relationship Id="rId2" Target="../media/image25.jpeg" Type="http://schemas.openxmlformats.org/officeDocument/2006/relationships/image"/><Relationship Id="rId20" Target="../media/VAGId6XcOe4.mp4" Type="http://schemas.openxmlformats.org/officeDocument/2006/relationships/video"/><Relationship Id="rId21" Target="../media/VAGId6XcOe4.mp4" Type="http://schemas.microsoft.com/office/2007/relationships/media"/><Relationship Id="rId22" Target="../media/VAGId2YQBHY.mp4" Type="http://schemas.openxmlformats.org/officeDocument/2006/relationships/video"/><Relationship Id="rId23" Target="../media/VAGId2YQBHY.mp4" Type="http://schemas.microsoft.com/office/2007/relationships/media"/><Relationship Id="rId3" Target="../media/VAGIYyE3JSE.mp4" Type="http://schemas.openxmlformats.org/officeDocument/2006/relationships/video"/><Relationship Id="rId4" Target="../media/VAGIYyE3JSE.mp4" Type="http://schemas.microsoft.com/office/2007/relationships/media"/><Relationship Id="rId5" Target="../media/image26.jpeg" Type="http://schemas.openxmlformats.org/officeDocument/2006/relationships/image"/><Relationship Id="rId6" Target="../media/VAGIYy0WrNE.mp4" Type="http://schemas.openxmlformats.org/officeDocument/2006/relationships/video"/><Relationship Id="rId7" Target="../media/VAGIYy0WrNE.mp4" Type="http://schemas.microsoft.com/office/2007/relationships/media"/><Relationship Id="rId8" Target="../media/image27.jpeg" Type="http://schemas.openxmlformats.org/officeDocument/2006/relationships/image"/><Relationship Id="rId9" Target="../media/VAGIY9E-KMQ.mp4" Type="http://schemas.openxmlformats.org/officeDocument/2006/relationships/video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IWkg5Os4.mp4" Type="http://schemas.openxmlformats.org/officeDocument/2006/relationships/video"/><Relationship Id="rId11" Target="../media/VAGIWkg5Os4.mp4" Type="http://schemas.microsoft.com/office/2007/relationships/media"/><Relationship Id="rId2" Target="../media/image31.png" Type="http://schemas.openxmlformats.org/officeDocument/2006/relationships/image"/><Relationship Id="rId3" Target="../media/image32.jpeg" Type="http://schemas.openxmlformats.org/officeDocument/2006/relationships/image"/><Relationship Id="rId4" Target="../media/VAGIWVnkQiw.mp4" Type="http://schemas.openxmlformats.org/officeDocument/2006/relationships/video"/><Relationship Id="rId5" Target="../media/VAGIWVnkQiw.mp4" Type="http://schemas.microsoft.com/office/2007/relationships/media"/><Relationship Id="rId6" Target="../media/image33.jpeg" Type="http://schemas.openxmlformats.org/officeDocument/2006/relationships/image"/><Relationship Id="rId7" Target="../media/VAGIWd9Q-Oc.mp4" Type="http://schemas.openxmlformats.org/officeDocument/2006/relationships/video"/><Relationship Id="rId8" Target="../media/VAGIWd9Q-Oc.mp4" Type="http://schemas.microsoft.com/office/2007/relationships/media"/><Relationship Id="rId9" Target="../media/image3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VAGIZJsvEf4.mp4" Type="http://schemas.openxmlformats.org/officeDocument/2006/relationships/video"/><Relationship Id="rId12" Target="../media/VAGIZJsvEf4.mp4" Type="http://schemas.microsoft.com/office/2007/relationships/media"/><Relationship Id="rId13" Target="../media/image40.jpeg" Type="http://schemas.openxmlformats.org/officeDocument/2006/relationships/image"/><Relationship Id="rId14" Target="../media/VAGIZGokcBY.mp4" Type="http://schemas.openxmlformats.org/officeDocument/2006/relationships/video"/><Relationship Id="rId15" Target="../media/VAGIZGokcBY.mp4" Type="http://schemas.microsoft.com/office/2007/relationships/media"/><Relationship Id="rId16" Target="../media/image41.jpeg" Type="http://schemas.openxmlformats.org/officeDocument/2006/relationships/image"/><Relationship Id="rId17" Target="../media/VAGIZBZlbdA.mp4" Type="http://schemas.openxmlformats.org/officeDocument/2006/relationships/video"/><Relationship Id="rId18" Target="../media/VAGIZBZlbdA.mp4" Type="http://schemas.microsoft.com/office/2007/relationships/media"/><Relationship Id="rId19" Target="../media/image42.png" Type="http://schemas.openxmlformats.org/officeDocument/2006/relationships/image"/><Relationship Id="rId2" Target="../media/image35.png" Type="http://schemas.openxmlformats.org/officeDocument/2006/relationships/image"/><Relationship Id="rId20" Target="../media/image43.jpeg" Type="http://schemas.openxmlformats.org/officeDocument/2006/relationships/image"/><Relationship Id="rId21" Target="../media/VAGIY9HK0G8.mp4" Type="http://schemas.openxmlformats.org/officeDocument/2006/relationships/video"/><Relationship Id="rId22" Target="../media/VAGIY9HK0G8.mp4" Type="http://schemas.microsoft.com/office/2007/relationships/media"/><Relationship Id="rId23" Target="../media/image44.png" Type="http://schemas.openxmlformats.org/officeDocument/2006/relationships/image"/><Relationship Id="rId24" Target="../media/image45.png" Type="http://schemas.openxmlformats.org/officeDocument/2006/relationships/image"/><Relationship Id="rId25" Target="../media/image46.png" Type="http://schemas.openxmlformats.org/officeDocument/2006/relationships/image"/><Relationship Id="rId26" Target="../media/image47.png" Type="http://schemas.openxmlformats.org/officeDocument/2006/relationships/image"/><Relationship Id="rId3" Target="../media/image36.svg" Type="http://schemas.openxmlformats.org/officeDocument/2006/relationships/image"/><Relationship Id="rId4" Target="../media/image37.jpeg" Type="http://schemas.openxmlformats.org/officeDocument/2006/relationships/image"/><Relationship Id="rId5" Target="../media/VAGIY57rYjc.mp4" Type="http://schemas.openxmlformats.org/officeDocument/2006/relationships/video"/><Relationship Id="rId6" Target="../media/VAGIY57rYjc.mp4" Type="http://schemas.microsoft.com/office/2007/relationships/media"/><Relationship Id="rId7" Target="../media/image38.jpeg" Type="http://schemas.openxmlformats.org/officeDocument/2006/relationships/image"/><Relationship Id="rId8" Target="../media/VAGIZP8k02o.mp4" Type="http://schemas.openxmlformats.org/officeDocument/2006/relationships/video"/><Relationship Id="rId9" Target="../media/VAGIZP8k02o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IYuBQtLw.mp4" Type="http://schemas.openxmlformats.org/officeDocument/2006/relationships/video"/><Relationship Id="rId4" Target="../media/VAGIYuBQtLw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VAGIbNzkc7w.mp4" Type="http://schemas.openxmlformats.org/officeDocument/2006/relationships/video"/><Relationship Id="rId12" Target="../media/VAGIbNzkc7w.mp4" Type="http://schemas.microsoft.com/office/2007/relationships/media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VAGIYntItwM.mp4" Type="http://schemas.openxmlformats.org/officeDocument/2006/relationships/video"/><Relationship Id="rId6" Target="../media/VAGIYntItwM.mp4" Type="http://schemas.microsoft.com/office/2007/relationships/media"/><Relationship Id="rId7" Target="../media/image9.jpeg" Type="http://schemas.openxmlformats.org/officeDocument/2006/relationships/image"/><Relationship Id="rId8" Target="../media/VAGIYvI7QGA.mp4" Type="http://schemas.openxmlformats.org/officeDocument/2006/relationships/video"/><Relationship Id="rId9" Target="../media/VAGIYvI7QG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IYwqvwCc.mp4" Type="http://schemas.openxmlformats.org/officeDocument/2006/relationships/video"/><Relationship Id="rId4" Target="../media/VAGIYwqvwCc.mp4" Type="http://schemas.microsoft.com/office/2007/relationships/media"/><Relationship Id="rId5" Target="../media/image12.jpeg" Type="http://schemas.openxmlformats.org/officeDocument/2006/relationships/image"/><Relationship Id="rId6" Target="../media/VAGIYxk1oQg.mp4" Type="http://schemas.openxmlformats.org/officeDocument/2006/relationships/video"/><Relationship Id="rId7" Target="../media/VAGIYxk1oQ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VAGIZyxGfy0.mp4" Type="http://schemas.openxmlformats.org/officeDocument/2006/relationships/video"/><Relationship Id="rId5" Target="../media/VAGIZyxGfy0.mp4" Type="http://schemas.microsoft.com/office/2007/relationships/media"/><Relationship Id="rId6" Target="../media/image15.jpeg" Type="http://schemas.openxmlformats.org/officeDocument/2006/relationships/image"/><Relationship Id="rId7" Target="../media/VAGIZ78cSxw.mp4" Type="http://schemas.openxmlformats.org/officeDocument/2006/relationships/video"/><Relationship Id="rId8" Target="../media/VAGIZ78cSxw.mp4" Type="http://schemas.microsoft.com/office/2007/relationships/media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IY0RbdYM.mp4" Type="http://schemas.openxmlformats.org/officeDocument/2006/relationships/video"/><Relationship Id="rId4" Target="../media/VAGIY0RbdYM.mp4" Type="http://schemas.microsoft.com/office/2007/relationships/media"/><Relationship Id="rId5" Target="../media/image22.jpeg" Type="http://schemas.openxmlformats.org/officeDocument/2006/relationships/image"/><Relationship Id="rId6" Target="../media/VAGIYyZSYpk.mp4" Type="http://schemas.openxmlformats.org/officeDocument/2006/relationships/video"/><Relationship Id="rId7" Target="../media/VAGIYyZSYp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90620" y="6225035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3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34806" y="5944914"/>
            <a:ext cx="7366063" cy="244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Виконали студенти ФІ-21:</a:t>
            </a:r>
          </a:p>
          <a:p>
            <a:pPr algn="l">
              <a:lnSpc>
                <a:spcPts val="3855"/>
              </a:lnSpc>
            </a:pP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Голуб Михайло,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Климентьєв Максим,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Кияшко Дарина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8278" y="1544837"/>
            <a:ext cx="16511443" cy="359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48"/>
              </a:lnSpc>
              <a:spcBef>
                <a:spcPct val="0"/>
              </a:spcBef>
            </a:pPr>
            <a:r>
              <a:rPr lang="en-US" sz="682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Уніфікована ітераційна генерація фігур, кривих і фракталів та їх уніфіковане подання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002529" y="-7002529"/>
            <a:ext cx="4282942" cy="18288000"/>
            <a:chOff x="0" y="0"/>
            <a:chExt cx="1128018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018" cy="4816592"/>
            </a:xfrm>
            <a:custGeom>
              <a:avLst/>
              <a:gdLst/>
              <a:ahLst/>
              <a:cxnLst/>
              <a:rect r="r" b="b" t="t" l="l"/>
              <a:pathLst>
                <a:path h="4816592" w="1128018">
                  <a:moveTo>
                    <a:pt x="0" y="0"/>
                  </a:moveTo>
                  <a:lnTo>
                    <a:pt x="1128018" y="0"/>
                  </a:lnTo>
                  <a:lnTo>
                    <a:pt x="112801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8018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26176" y="4920576"/>
            <a:ext cx="4758152" cy="4758152"/>
          </a:xfrm>
          <a:prstGeom prst="rect">
            <a:avLst/>
          </a:prstGeom>
          <a:ln cap="sq">
            <a:noFill/>
            <a:prstDash val="solid"/>
          </a:ln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796759" y="4906750"/>
            <a:ext cx="4771978" cy="4771978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7" id="7"/>
          <p:cNvSpPr txBox="true"/>
          <p:nvPr/>
        </p:nvSpPr>
        <p:spPr>
          <a:xfrm rot="0">
            <a:off x="5182748" y="596122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9F7DC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БАГАТОКУТНИЙ ФРАКТАЛ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47149" y="1938450"/>
            <a:ext cx="9793702" cy="102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F9F7DC"/>
                </a:solidFill>
                <a:latin typeface="Montserrat"/>
                <a:ea typeface="Montserrat"/>
                <a:cs typeface="Montserrat"/>
                <a:sym typeface="Montserrat"/>
              </a:rPr>
              <a:t>- Обирається</a:t>
            </a:r>
            <a:r>
              <a:rPr lang="en-US" sz="1948">
                <a:solidFill>
                  <a:srgbClr val="F9F7DC"/>
                </a:solidFill>
                <a:latin typeface="Montserrat"/>
                <a:ea typeface="Montserrat"/>
                <a:cs typeface="Montserrat"/>
                <a:sym typeface="Montserrat"/>
              </a:rPr>
              <a:t> багатокутник (точки його вершин) та довільна точка в середині нього. Під час ітерування створюється нова точка посередині між останньою точкою та випадковою іншою створеною точкою.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9174" y="570239"/>
            <a:ext cx="3372478" cy="3372478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494889" y="615842"/>
            <a:ext cx="3281271" cy="3281271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376552" y="226291"/>
            <a:ext cx="3097936" cy="309793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239281" y="6186677"/>
            <a:ext cx="3372478" cy="3372478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609174" y="5428615"/>
            <a:ext cx="3362008" cy="3362008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3283298" y="5438458"/>
            <a:ext cx="3362008" cy="3362008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376552" y="226291"/>
            <a:ext cx="3097936" cy="3097936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09174" y="555311"/>
            <a:ext cx="3387405" cy="338740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579595" y="4123376"/>
            <a:ext cx="4691850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Правильні многокутники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6933" y="4037651"/>
            <a:ext cx="4369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07041" y="3419161"/>
            <a:ext cx="43695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k=4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917045" y="4013521"/>
            <a:ext cx="43695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k=5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853219" y="8935085"/>
            <a:ext cx="4369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7041" y="9734543"/>
            <a:ext cx="43695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22975" y="8935085"/>
            <a:ext cx="5782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k=15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58665" y="1787087"/>
            <a:ext cx="8751767" cy="1211901"/>
          </a:xfrm>
          <a:custGeom>
            <a:avLst/>
            <a:gdLst/>
            <a:ahLst/>
            <a:cxnLst/>
            <a:rect r="r" b="b" t="t" l="l"/>
            <a:pathLst>
              <a:path h="1211901" w="8751767">
                <a:moveTo>
                  <a:pt x="0" y="0"/>
                </a:moveTo>
                <a:lnTo>
                  <a:pt x="8751767" y="0"/>
                </a:lnTo>
                <a:lnTo>
                  <a:pt x="8751767" y="1211901"/>
                </a:lnTo>
                <a:lnTo>
                  <a:pt x="0" y="121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57123" y="5375758"/>
            <a:ext cx="4173754" cy="4173754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87364" y="5375758"/>
            <a:ext cx="4173754" cy="4173754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811164" y="5375758"/>
            <a:ext cx="4253086" cy="425308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97249" y="546841"/>
            <a:ext cx="10540458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Базові поліноміальні функції</a:t>
            </a:r>
          </a:p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93757" y="4330761"/>
            <a:ext cx="356096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'polynom'</a:t>
            </a: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[0, 0, 0, 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f(x) = 0+0x+0x^2 +1x^3 =x^3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8092" y="4330761"/>
            <a:ext cx="2391816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'</a:t>
            </a: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polynom': [1, 0, -1]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f(x) = −x^2+1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74180" y="4330761"/>
            <a:ext cx="452705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'polynom'</a:t>
            </a: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: [-6, 5, -4, 3, -2, 1]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f(x) = x^5 - 2x^4 + 3x^3 - 4x^2 + 5x - 6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925" y="1585202"/>
            <a:ext cx="1134140" cy="1134140"/>
          </a:xfrm>
          <a:custGeom>
            <a:avLst/>
            <a:gdLst/>
            <a:ahLst/>
            <a:cxnLst/>
            <a:rect r="r" b="b" t="t" l="l"/>
            <a:pathLst>
              <a:path h="1134140" w="1134140">
                <a:moveTo>
                  <a:pt x="0" y="0"/>
                </a:moveTo>
                <a:lnTo>
                  <a:pt x="1134139" y="0"/>
                </a:lnTo>
                <a:lnTo>
                  <a:pt x="1134139" y="1134139"/>
                </a:lnTo>
                <a:lnTo>
                  <a:pt x="0" y="113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925" y="5696023"/>
            <a:ext cx="1204894" cy="1204894"/>
          </a:xfrm>
          <a:custGeom>
            <a:avLst/>
            <a:gdLst/>
            <a:ahLst/>
            <a:cxnLst/>
            <a:rect r="r" b="b" t="t" l="l"/>
            <a:pathLst>
              <a:path h="1204894" w="1204894">
                <a:moveTo>
                  <a:pt x="0" y="0"/>
                </a:moveTo>
                <a:lnTo>
                  <a:pt x="1204894" y="0"/>
                </a:lnTo>
                <a:lnTo>
                  <a:pt x="1204894" y="1204894"/>
                </a:lnTo>
                <a:lnTo>
                  <a:pt x="0" y="120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34840" y="1605787"/>
            <a:ext cx="1092969" cy="1092969"/>
          </a:xfrm>
          <a:custGeom>
            <a:avLst/>
            <a:gdLst/>
            <a:ahLst/>
            <a:cxnLst/>
            <a:rect r="r" b="b" t="t" l="l"/>
            <a:pathLst>
              <a:path h="1092969" w="1092969">
                <a:moveTo>
                  <a:pt x="0" y="0"/>
                </a:moveTo>
                <a:lnTo>
                  <a:pt x="1092969" y="0"/>
                </a:lnTo>
                <a:lnTo>
                  <a:pt x="1092969" y="1092969"/>
                </a:lnTo>
                <a:lnTo>
                  <a:pt x="0" y="109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75434" y="2764443"/>
            <a:ext cx="2843788" cy="2843788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849966" y="3406715"/>
            <a:ext cx="2890768" cy="2890768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013643" y="3396653"/>
            <a:ext cx="2900829" cy="2900829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9849966" y="6961515"/>
            <a:ext cx="2900829" cy="2900829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5013643" y="6988709"/>
            <a:ext cx="2846440" cy="284644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076737" y="1796482"/>
            <a:ext cx="4663679" cy="741625"/>
          </a:xfrm>
          <a:custGeom>
            <a:avLst/>
            <a:gdLst/>
            <a:ahLst/>
            <a:cxnLst/>
            <a:rect r="r" b="b" t="t" l="l"/>
            <a:pathLst>
              <a:path h="741625" w="4663679">
                <a:moveTo>
                  <a:pt x="0" y="0"/>
                </a:moveTo>
                <a:lnTo>
                  <a:pt x="4663679" y="0"/>
                </a:lnTo>
                <a:lnTo>
                  <a:pt x="4663679" y="741624"/>
                </a:lnTo>
                <a:lnTo>
                  <a:pt x="0" y="7416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7007528" y="1896201"/>
            <a:ext cx="0" cy="8427912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21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877740" y="6988709"/>
            <a:ext cx="2843788" cy="2843788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4529835" y="6034669"/>
            <a:ext cx="2147764" cy="697681"/>
          </a:xfrm>
          <a:custGeom>
            <a:avLst/>
            <a:gdLst/>
            <a:ahLst/>
            <a:cxnLst/>
            <a:rect r="r" b="b" t="t" l="l"/>
            <a:pathLst>
              <a:path h="697681" w="2147764">
                <a:moveTo>
                  <a:pt x="0" y="0"/>
                </a:moveTo>
                <a:lnTo>
                  <a:pt x="2147765" y="0"/>
                </a:lnTo>
                <a:lnTo>
                  <a:pt x="2147765" y="697681"/>
                </a:lnTo>
                <a:lnTo>
                  <a:pt x="0" y="69768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47377" y="2022487"/>
            <a:ext cx="1518475" cy="259568"/>
          </a:xfrm>
          <a:custGeom>
            <a:avLst/>
            <a:gdLst/>
            <a:ahLst/>
            <a:cxnLst/>
            <a:rect r="r" b="b" t="t" l="l"/>
            <a:pathLst>
              <a:path h="259568" w="1518475">
                <a:moveTo>
                  <a:pt x="0" y="0"/>
                </a:moveTo>
                <a:lnTo>
                  <a:pt x="1518475" y="0"/>
                </a:lnTo>
                <a:lnTo>
                  <a:pt x="1518475" y="259569"/>
                </a:lnTo>
                <a:lnTo>
                  <a:pt x="0" y="25956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127777" y="1822060"/>
            <a:ext cx="1518475" cy="660423"/>
            <a:chOff x="0" y="0"/>
            <a:chExt cx="2024633" cy="8805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7470" cy="880564"/>
            </a:xfrm>
            <a:custGeom>
              <a:avLst/>
              <a:gdLst/>
              <a:ahLst/>
              <a:cxnLst/>
              <a:rect r="r" b="b" t="t" l="l"/>
              <a:pathLst>
                <a:path h="880564" w="897470">
                  <a:moveTo>
                    <a:pt x="0" y="0"/>
                  </a:moveTo>
                  <a:lnTo>
                    <a:pt x="897470" y="0"/>
                  </a:lnTo>
                  <a:lnTo>
                    <a:pt x="897470" y="880564"/>
                  </a:lnTo>
                  <a:lnTo>
                    <a:pt x="0" y="88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-30138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15864" y="10475"/>
              <a:ext cx="1808769" cy="859613"/>
            </a:xfrm>
            <a:custGeom>
              <a:avLst/>
              <a:gdLst/>
              <a:ahLst/>
              <a:cxnLst/>
              <a:rect r="r" b="b" t="t" l="l"/>
              <a:pathLst>
                <a:path h="859613" w="1808769">
                  <a:moveTo>
                    <a:pt x="0" y="0"/>
                  </a:moveTo>
                  <a:lnTo>
                    <a:pt x="1808769" y="0"/>
                  </a:lnTo>
                  <a:lnTo>
                    <a:pt x="1808769" y="859614"/>
                  </a:lnTo>
                  <a:lnTo>
                    <a:pt x="0" y="859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21496" y="366003"/>
            <a:ext cx="10350416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Деякі інші цікаві криві...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146" y="1760883"/>
            <a:ext cx="792414" cy="70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0"/>
              </a:lnSpc>
              <a:spcBef>
                <a:spcPct val="0"/>
              </a:spcBef>
            </a:pPr>
            <a:r>
              <a:rPr lang="en-US" sz="4157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02" y="585955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93670" y="1713356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2064" y="1917321"/>
            <a:ext cx="20772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Кардіоїда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6851" y="6063520"/>
            <a:ext cx="30389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Спіраль Архімеда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27891" y="1898033"/>
            <a:ext cx="264402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Фігури Ліссажу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88408" y="4424101"/>
            <a:ext cx="138695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 = 3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 =2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delta = pi/2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981325" y="4333035"/>
            <a:ext cx="1386959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 = 1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 =2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delta = pi/2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34330" y="7731209"/>
            <a:ext cx="138695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 = 3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 =4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delta = pi/2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188408" y="7731209"/>
            <a:ext cx="1386959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 = 5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 =4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delta = pi/2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71273" y="239077"/>
            <a:ext cx="3879533" cy="1183005"/>
            <a:chOff x="0" y="0"/>
            <a:chExt cx="5172710" cy="1577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990" y="49530"/>
              <a:ext cx="5074920" cy="1478280"/>
            </a:xfrm>
            <a:custGeom>
              <a:avLst/>
              <a:gdLst/>
              <a:ahLst/>
              <a:cxnLst/>
              <a:rect r="r" b="b" t="t" l="l"/>
              <a:pathLst>
                <a:path h="1478280" w="5074920">
                  <a:moveTo>
                    <a:pt x="949960" y="852170"/>
                  </a:moveTo>
                  <a:cubicBezTo>
                    <a:pt x="363220" y="1202690"/>
                    <a:pt x="330200" y="1211580"/>
                    <a:pt x="289560" y="1211580"/>
                  </a:cubicBezTo>
                  <a:cubicBezTo>
                    <a:pt x="252730" y="1211580"/>
                    <a:pt x="210820" y="1197610"/>
                    <a:pt x="182880" y="1184910"/>
                  </a:cubicBezTo>
                  <a:cubicBezTo>
                    <a:pt x="163830" y="1177290"/>
                    <a:pt x="153670" y="1169670"/>
                    <a:pt x="138430" y="1154430"/>
                  </a:cubicBezTo>
                  <a:cubicBezTo>
                    <a:pt x="116840" y="1132840"/>
                    <a:pt x="88900" y="1097280"/>
                    <a:pt x="76200" y="1064260"/>
                  </a:cubicBezTo>
                  <a:cubicBezTo>
                    <a:pt x="63500" y="1031240"/>
                    <a:pt x="60960" y="985520"/>
                    <a:pt x="62230" y="955040"/>
                  </a:cubicBezTo>
                  <a:cubicBezTo>
                    <a:pt x="63500" y="934720"/>
                    <a:pt x="67310" y="920750"/>
                    <a:pt x="76200" y="901700"/>
                  </a:cubicBezTo>
                  <a:cubicBezTo>
                    <a:pt x="87630" y="875030"/>
                    <a:pt x="104140" y="843280"/>
                    <a:pt x="137160" y="811530"/>
                  </a:cubicBezTo>
                  <a:cubicBezTo>
                    <a:pt x="198120" y="754380"/>
                    <a:pt x="332740" y="698500"/>
                    <a:pt x="448310" y="627380"/>
                  </a:cubicBezTo>
                  <a:cubicBezTo>
                    <a:pt x="595630" y="534670"/>
                    <a:pt x="840740" y="337820"/>
                    <a:pt x="949960" y="297180"/>
                  </a:cubicBezTo>
                  <a:cubicBezTo>
                    <a:pt x="996950" y="280670"/>
                    <a:pt x="1023620" y="280670"/>
                    <a:pt x="1057910" y="284480"/>
                  </a:cubicBezTo>
                  <a:cubicBezTo>
                    <a:pt x="1093470" y="288290"/>
                    <a:pt x="1131570" y="302260"/>
                    <a:pt x="1160780" y="322580"/>
                  </a:cubicBezTo>
                  <a:cubicBezTo>
                    <a:pt x="1189990" y="342900"/>
                    <a:pt x="1217930" y="379730"/>
                    <a:pt x="1233170" y="405130"/>
                  </a:cubicBezTo>
                  <a:cubicBezTo>
                    <a:pt x="1244600" y="422910"/>
                    <a:pt x="1249680" y="435610"/>
                    <a:pt x="1253490" y="455930"/>
                  </a:cubicBezTo>
                  <a:cubicBezTo>
                    <a:pt x="1258570" y="485140"/>
                    <a:pt x="1261110" y="530860"/>
                    <a:pt x="1253490" y="565150"/>
                  </a:cubicBezTo>
                  <a:cubicBezTo>
                    <a:pt x="1244600" y="599440"/>
                    <a:pt x="1233170" y="624840"/>
                    <a:pt x="1202690" y="662940"/>
                  </a:cubicBezTo>
                  <a:cubicBezTo>
                    <a:pt x="1139190" y="742950"/>
                    <a:pt x="953770" y="890270"/>
                    <a:pt x="836930" y="980440"/>
                  </a:cubicBezTo>
                  <a:cubicBezTo>
                    <a:pt x="737870" y="1055370"/>
                    <a:pt x="636270" y="1104900"/>
                    <a:pt x="548640" y="1170940"/>
                  </a:cubicBezTo>
                  <a:cubicBezTo>
                    <a:pt x="468630" y="1230630"/>
                    <a:pt x="379730" y="1328420"/>
                    <a:pt x="330200" y="1356360"/>
                  </a:cubicBezTo>
                  <a:cubicBezTo>
                    <a:pt x="308610" y="1369060"/>
                    <a:pt x="299720" y="1371600"/>
                    <a:pt x="278130" y="1374140"/>
                  </a:cubicBezTo>
                  <a:cubicBezTo>
                    <a:pt x="248920" y="1379220"/>
                    <a:pt x="198120" y="1376680"/>
                    <a:pt x="168910" y="1370330"/>
                  </a:cubicBezTo>
                  <a:cubicBezTo>
                    <a:pt x="148590" y="1366520"/>
                    <a:pt x="135890" y="1361440"/>
                    <a:pt x="118110" y="1350010"/>
                  </a:cubicBezTo>
                  <a:cubicBezTo>
                    <a:pt x="92710" y="1333500"/>
                    <a:pt x="58420" y="1304290"/>
                    <a:pt x="39370" y="1273810"/>
                  </a:cubicBezTo>
                  <a:cubicBezTo>
                    <a:pt x="20320" y="1244600"/>
                    <a:pt x="7620" y="1200150"/>
                    <a:pt x="3810" y="1170940"/>
                  </a:cubicBezTo>
                  <a:cubicBezTo>
                    <a:pt x="0" y="1149350"/>
                    <a:pt x="1270" y="1136650"/>
                    <a:pt x="5080" y="1115060"/>
                  </a:cubicBezTo>
                  <a:cubicBezTo>
                    <a:pt x="11430" y="1085850"/>
                    <a:pt x="31750" y="1040130"/>
                    <a:pt x="46990" y="1014730"/>
                  </a:cubicBezTo>
                  <a:cubicBezTo>
                    <a:pt x="59690" y="996950"/>
                    <a:pt x="64770" y="990600"/>
                    <a:pt x="85090" y="974090"/>
                  </a:cubicBezTo>
                  <a:cubicBezTo>
                    <a:pt x="139700" y="934720"/>
                    <a:pt x="308610" y="871220"/>
                    <a:pt x="417830" y="814070"/>
                  </a:cubicBezTo>
                  <a:cubicBezTo>
                    <a:pt x="528320" y="755650"/>
                    <a:pt x="629920" y="699770"/>
                    <a:pt x="748030" y="624840"/>
                  </a:cubicBezTo>
                  <a:cubicBezTo>
                    <a:pt x="894080" y="532130"/>
                    <a:pt x="1116330" y="331470"/>
                    <a:pt x="1223010" y="290830"/>
                  </a:cubicBezTo>
                  <a:cubicBezTo>
                    <a:pt x="1268730" y="271780"/>
                    <a:pt x="1296670" y="271780"/>
                    <a:pt x="1330960" y="275590"/>
                  </a:cubicBezTo>
                  <a:cubicBezTo>
                    <a:pt x="1366520" y="280670"/>
                    <a:pt x="1408430" y="298450"/>
                    <a:pt x="1433830" y="313690"/>
                  </a:cubicBezTo>
                  <a:cubicBezTo>
                    <a:pt x="1451610" y="325120"/>
                    <a:pt x="1461770" y="334010"/>
                    <a:pt x="1475740" y="350520"/>
                  </a:cubicBezTo>
                  <a:cubicBezTo>
                    <a:pt x="1493520" y="373380"/>
                    <a:pt x="1517650" y="412750"/>
                    <a:pt x="1526540" y="447040"/>
                  </a:cubicBezTo>
                  <a:cubicBezTo>
                    <a:pt x="1535430" y="481330"/>
                    <a:pt x="1536700" y="521970"/>
                    <a:pt x="1527810" y="556260"/>
                  </a:cubicBezTo>
                  <a:cubicBezTo>
                    <a:pt x="1520190" y="590550"/>
                    <a:pt x="1507490" y="615950"/>
                    <a:pt x="1478280" y="654050"/>
                  </a:cubicBezTo>
                  <a:cubicBezTo>
                    <a:pt x="1416050" y="730250"/>
                    <a:pt x="1231900" y="869950"/>
                    <a:pt x="1121410" y="946150"/>
                  </a:cubicBezTo>
                  <a:cubicBezTo>
                    <a:pt x="1035050" y="1007110"/>
                    <a:pt x="947420" y="1041400"/>
                    <a:pt x="878840" y="1088390"/>
                  </a:cubicBezTo>
                  <a:cubicBezTo>
                    <a:pt x="824230" y="1126490"/>
                    <a:pt x="786130" y="1178560"/>
                    <a:pt x="740410" y="1201420"/>
                  </a:cubicBezTo>
                  <a:cubicBezTo>
                    <a:pt x="704850" y="1220470"/>
                    <a:pt x="665480" y="1229360"/>
                    <a:pt x="635000" y="1233170"/>
                  </a:cubicBezTo>
                  <a:cubicBezTo>
                    <a:pt x="614680" y="1234440"/>
                    <a:pt x="600710" y="1233170"/>
                    <a:pt x="580390" y="1228090"/>
                  </a:cubicBezTo>
                  <a:cubicBezTo>
                    <a:pt x="551180" y="1220470"/>
                    <a:pt x="505460" y="1198880"/>
                    <a:pt x="481330" y="1181100"/>
                  </a:cubicBezTo>
                  <a:cubicBezTo>
                    <a:pt x="464820" y="1169670"/>
                    <a:pt x="454660" y="1156970"/>
                    <a:pt x="443230" y="1141730"/>
                  </a:cubicBezTo>
                  <a:cubicBezTo>
                    <a:pt x="431800" y="1127760"/>
                    <a:pt x="422910" y="1113790"/>
                    <a:pt x="415290" y="1094740"/>
                  </a:cubicBezTo>
                  <a:cubicBezTo>
                    <a:pt x="405130" y="1066800"/>
                    <a:pt x="397510" y="1016000"/>
                    <a:pt x="397510" y="986790"/>
                  </a:cubicBezTo>
                  <a:cubicBezTo>
                    <a:pt x="397510" y="965200"/>
                    <a:pt x="401320" y="952500"/>
                    <a:pt x="408940" y="932180"/>
                  </a:cubicBezTo>
                  <a:cubicBezTo>
                    <a:pt x="419100" y="904240"/>
                    <a:pt x="430530" y="873760"/>
                    <a:pt x="467360" y="839470"/>
                  </a:cubicBezTo>
                  <a:cubicBezTo>
                    <a:pt x="549910" y="763270"/>
                    <a:pt x="808990" y="673100"/>
                    <a:pt x="976630" y="567690"/>
                  </a:cubicBezTo>
                  <a:cubicBezTo>
                    <a:pt x="1153160" y="455930"/>
                    <a:pt x="1377950" y="284480"/>
                    <a:pt x="1498600" y="182880"/>
                  </a:cubicBezTo>
                  <a:cubicBezTo>
                    <a:pt x="1568450" y="123190"/>
                    <a:pt x="1605280" y="59690"/>
                    <a:pt x="1656080" y="30480"/>
                  </a:cubicBezTo>
                  <a:cubicBezTo>
                    <a:pt x="1691640" y="10160"/>
                    <a:pt x="1725930" y="2540"/>
                    <a:pt x="1761490" y="1270"/>
                  </a:cubicBezTo>
                  <a:cubicBezTo>
                    <a:pt x="1797050" y="0"/>
                    <a:pt x="1836420" y="8890"/>
                    <a:pt x="1868170" y="24130"/>
                  </a:cubicBezTo>
                  <a:cubicBezTo>
                    <a:pt x="1899920" y="40640"/>
                    <a:pt x="1932940" y="72390"/>
                    <a:pt x="1951990" y="95250"/>
                  </a:cubicBezTo>
                  <a:cubicBezTo>
                    <a:pt x="1965960" y="110490"/>
                    <a:pt x="1972310" y="123190"/>
                    <a:pt x="1978660" y="143510"/>
                  </a:cubicBezTo>
                  <a:cubicBezTo>
                    <a:pt x="1988820" y="171450"/>
                    <a:pt x="1997710" y="215900"/>
                    <a:pt x="1995170" y="251460"/>
                  </a:cubicBezTo>
                  <a:cubicBezTo>
                    <a:pt x="1991360" y="285750"/>
                    <a:pt x="1983740" y="314960"/>
                    <a:pt x="1958340" y="354330"/>
                  </a:cubicBezTo>
                  <a:cubicBezTo>
                    <a:pt x="1910080" y="430530"/>
                    <a:pt x="1788160" y="521970"/>
                    <a:pt x="1663700" y="635000"/>
                  </a:cubicBezTo>
                  <a:cubicBezTo>
                    <a:pt x="1461770" y="817880"/>
                    <a:pt x="990600" y="1245870"/>
                    <a:pt x="845820" y="1338580"/>
                  </a:cubicBezTo>
                  <a:cubicBezTo>
                    <a:pt x="800100" y="1367790"/>
                    <a:pt x="781050" y="1377950"/>
                    <a:pt x="746760" y="1384300"/>
                  </a:cubicBezTo>
                  <a:cubicBezTo>
                    <a:pt x="711200" y="1390650"/>
                    <a:pt x="665480" y="1384300"/>
                    <a:pt x="637540" y="1377950"/>
                  </a:cubicBezTo>
                  <a:cubicBezTo>
                    <a:pt x="617220" y="1372870"/>
                    <a:pt x="604520" y="1366520"/>
                    <a:pt x="586740" y="1355090"/>
                  </a:cubicBezTo>
                  <a:cubicBezTo>
                    <a:pt x="562610" y="1338580"/>
                    <a:pt x="528320" y="1308100"/>
                    <a:pt x="509270" y="1277620"/>
                  </a:cubicBezTo>
                  <a:cubicBezTo>
                    <a:pt x="491490" y="1247140"/>
                    <a:pt x="478790" y="1209040"/>
                    <a:pt x="476250" y="1173480"/>
                  </a:cubicBezTo>
                  <a:cubicBezTo>
                    <a:pt x="474980" y="1137920"/>
                    <a:pt x="481330" y="1097280"/>
                    <a:pt x="496570" y="1065530"/>
                  </a:cubicBezTo>
                  <a:cubicBezTo>
                    <a:pt x="510540" y="1033780"/>
                    <a:pt x="528320" y="1007110"/>
                    <a:pt x="563880" y="979170"/>
                  </a:cubicBezTo>
                  <a:cubicBezTo>
                    <a:pt x="623570" y="930910"/>
                    <a:pt x="732790" y="906780"/>
                    <a:pt x="855980" y="842010"/>
                  </a:cubicBezTo>
                  <a:cubicBezTo>
                    <a:pt x="1083310" y="725170"/>
                    <a:pt x="1586230" y="410210"/>
                    <a:pt x="1803400" y="302260"/>
                  </a:cubicBezTo>
                  <a:cubicBezTo>
                    <a:pt x="1911350" y="247650"/>
                    <a:pt x="1960880" y="208280"/>
                    <a:pt x="2053590" y="193040"/>
                  </a:cubicBezTo>
                  <a:cubicBezTo>
                    <a:pt x="2160270" y="176530"/>
                    <a:pt x="2349500" y="156210"/>
                    <a:pt x="2406650" y="224790"/>
                  </a:cubicBezTo>
                  <a:cubicBezTo>
                    <a:pt x="2472690" y="302260"/>
                    <a:pt x="2442210" y="535940"/>
                    <a:pt x="2372360" y="684530"/>
                  </a:cubicBezTo>
                  <a:cubicBezTo>
                    <a:pt x="2277110" y="883920"/>
                    <a:pt x="1868170" y="1137920"/>
                    <a:pt x="1767840" y="1259840"/>
                  </a:cubicBezTo>
                  <a:cubicBezTo>
                    <a:pt x="1727200" y="1308100"/>
                    <a:pt x="1717040" y="1346200"/>
                    <a:pt x="1694180" y="1372870"/>
                  </a:cubicBezTo>
                  <a:cubicBezTo>
                    <a:pt x="1680210" y="1389380"/>
                    <a:pt x="1671320" y="1398270"/>
                    <a:pt x="1652270" y="1408430"/>
                  </a:cubicBezTo>
                  <a:cubicBezTo>
                    <a:pt x="1626870" y="1423670"/>
                    <a:pt x="1584960" y="1441450"/>
                    <a:pt x="1549400" y="1445260"/>
                  </a:cubicBezTo>
                  <a:cubicBezTo>
                    <a:pt x="1515110" y="1449070"/>
                    <a:pt x="1474470" y="1443990"/>
                    <a:pt x="1441450" y="1430020"/>
                  </a:cubicBezTo>
                  <a:cubicBezTo>
                    <a:pt x="1408430" y="1417320"/>
                    <a:pt x="1375410" y="1393190"/>
                    <a:pt x="1352550" y="1366520"/>
                  </a:cubicBezTo>
                  <a:cubicBezTo>
                    <a:pt x="1329690" y="1339850"/>
                    <a:pt x="1311910" y="1303020"/>
                    <a:pt x="1303020" y="1268730"/>
                  </a:cubicBezTo>
                  <a:cubicBezTo>
                    <a:pt x="1295400" y="1234440"/>
                    <a:pt x="1296670" y="1193800"/>
                    <a:pt x="1305560" y="1159510"/>
                  </a:cubicBezTo>
                  <a:cubicBezTo>
                    <a:pt x="1314450" y="1125220"/>
                    <a:pt x="1320800" y="1101090"/>
                    <a:pt x="1357630" y="1062990"/>
                  </a:cubicBezTo>
                  <a:cubicBezTo>
                    <a:pt x="1473200" y="943610"/>
                    <a:pt x="2051050" y="638810"/>
                    <a:pt x="2273300" y="519430"/>
                  </a:cubicBezTo>
                  <a:cubicBezTo>
                    <a:pt x="2395220" y="453390"/>
                    <a:pt x="2505710" y="397510"/>
                    <a:pt x="2564130" y="378460"/>
                  </a:cubicBezTo>
                  <a:cubicBezTo>
                    <a:pt x="2589530" y="369570"/>
                    <a:pt x="2597150" y="368300"/>
                    <a:pt x="2618740" y="368300"/>
                  </a:cubicBezTo>
                  <a:cubicBezTo>
                    <a:pt x="2647950" y="368300"/>
                    <a:pt x="2698750" y="377190"/>
                    <a:pt x="2726690" y="387350"/>
                  </a:cubicBezTo>
                  <a:cubicBezTo>
                    <a:pt x="2745740" y="394970"/>
                    <a:pt x="2758440" y="401320"/>
                    <a:pt x="2773680" y="415290"/>
                  </a:cubicBezTo>
                  <a:cubicBezTo>
                    <a:pt x="2796540" y="435610"/>
                    <a:pt x="2827020" y="468630"/>
                    <a:pt x="2840990" y="501650"/>
                  </a:cubicBezTo>
                  <a:cubicBezTo>
                    <a:pt x="2856230" y="533400"/>
                    <a:pt x="2863850" y="574040"/>
                    <a:pt x="2861310" y="608330"/>
                  </a:cubicBezTo>
                  <a:cubicBezTo>
                    <a:pt x="2860040" y="643890"/>
                    <a:pt x="2856230" y="668020"/>
                    <a:pt x="2829560" y="713740"/>
                  </a:cubicBezTo>
                  <a:cubicBezTo>
                    <a:pt x="2753360" y="842010"/>
                    <a:pt x="2329180" y="1254760"/>
                    <a:pt x="2209800" y="1350010"/>
                  </a:cubicBezTo>
                  <a:cubicBezTo>
                    <a:pt x="2167890" y="1383030"/>
                    <a:pt x="2150110" y="1395730"/>
                    <a:pt x="2115820" y="1405890"/>
                  </a:cubicBezTo>
                  <a:cubicBezTo>
                    <a:pt x="2081530" y="1417320"/>
                    <a:pt x="2040890" y="1419860"/>
                    <a:pt x="2006600" y="1413510"/>
                  </a:cubicBezTo>
                  <a:cubicBezTo>
                    <a:pt x="1972310" y="1407160"/>
                    <a:pt x="1934210" y="1389380"/>
                    <a:pt x="1906270" y="1367790"/>
                  </a:cubicBezTo>
                  <a:cubicBezTo>
                    <a:pt x="1878330" y="1346200"/>
                    <a:pt x="1854200" y="1314450"/>
                    <a:pt x="1838960" y="1282700"/>
                  </a:cubicBezTo>
                  <a:cubicBezTo>
                    <a:pt x="1824990" y="1249680"/>
                    <a:pt x="1819910" y="1203960"/>
                    <a:pt x="1819910" y="1174750"/>
                  </a:cubicBezTo>
                  <a:cubicBezTo>
                    <a:pt x="1819910" y="1153160"/>
                    <a:pt x="1822450" y="1140460"/>
                    <a:pt x="1828800" y="1120140"/>
                  </a:cubicBezTo>
                  <a:cubicBezTo>
                    <a:pt x="1840230" y="1092200"/>
                    <a:pt x="1855470" y="1055370"/>
                    <a:pt x="1885950" y="1026160"/>
                  </a:cubicBezTo>
                  <a:cubicBezTo>
                    <a:pt x="1932940" y="981710"/>
                    <a:pt x="2020570" y="963930"/>
                    <a:pt x="2113280" y="906780"/>
                  </a:cubicBezTo>
                  <a:cubicBezTo>
                    <a:pt x="2278380" y="805180"/>
                    <a:pt x="2579370" y="439420"/>
                    <a:pt x="2774950" y="435610"/>
                  </a:cubicBezTo>
                  <a:cubicBezTo>
                    <a:pt x="2928620" y="434340"/>
                    <a:pt x="3173730" y="617220"/>
                    <a:pt x="3191510" y="716280"/>
                  </a:cubicBezTo>
                  <a:cubicBezTo>
                    <a:pt x="3205480" y="792480"/>
                    <a:pt x="3097530" y="864870"/>
                    <a:pt x="3020060" y="953770"/>
                  </a:cubicBezTo>
                  <a:cubicBezTo>
                    <a:pt x="2901950" y="1090930"/>
                    <a:pt x="2635250" y="1366520"/>
                    <a:pt x="2524760" y="1428750"/>
                  </a:cubicBezTo>
                  <a:cubicBezTo>
                    <a:pt x="2480310" y="1452880"/>
                    <a:pt x="2448560" y="1454150"/>
                    <a:pt x="2418080" y="1456690"/>
                  </a:cubicBezTo>
                  <a:cubicBezTo>
                    <a:pt x="2397760" y="1457960"/>
                    <a:pt x="2383790" y="1456690"/>
                    <a:pt x="2363470" y="1450340"/>
                  </a:cubicBezTo>
                  <a:cubicBezTo>
                    <a:pt x="2335530" y="1442720"/>
                    <a:pt x="2293620" y="1423670"/>
                    <a:pt x="2265680" y="1400810"/>
                  </a:cubicBezTo>
                  <a:cubicBezTo>
                    <a:pt x="2239010" y="1377950"/>
                    <a:pt x="2214880" y="1338580"/>
                    <a:pt x="2202180" y="1311910"/>
                  </a:cubicBezTo>
                  <a:cubicBezTo>
                    <a:pt x="2193290" y="1292860"/>
                    <a:pt x="2190750" y="1276350"/>
                    <a:pt x="2188210" y="1258570"/>
                  </a:cubicBezTo>
                  <a:cubicBezTo>
                    <a:pt x="2186940" y="1240790"/>
                    <a:pt x="2184400" y="1224280"/>
                    <a:pt x="2188210" y="1203960"/>
                  </a:cubicBezTo>
                  <a:cubicBezTo>
                    <a:pt x="2193290" y="1174750"/>
                    <a:pt x="2209800" y="1126490"/>
                    <a:pt x="2225040" y="1101090"/>
                  </a:cubicBezTo>
                  <a:cubicBezTo>
                    <a:pt x="2236470" y="1082040"/>
                    <a:pt x="2241550" y="1074420"/>
                    <a:pt x="2261870" y="1059180"/>
                  </a:cubicBezTo>
                  <a:cubicBezTo>
                    <a:pt x="2313940" y="1017270"/>
                    <a:pt x="2475230" y="965200"/>
                    <a:pt x="2585720" y="892810"/>
                  </a:cubicBezTo>
                  <a:cubicBezTo>
                    <a:pt x="2717800" y="807720"/>
                    <a:pt x="2876550" y="650240"/>
                    <a:pt x="2990850" y="562610"/>
                  </a:cubicBezTo>
                  <a:cubicBezTo>
                    <a:pt x="3070860" y="501650"/>
                    <a:pt x="3139440" y="445770"/>
                    <a:pt x="3197860" y="411480"/>
                  </a:cubicBezTo>
                  <a:cubicBezTo>
                    <a:pt x="3235960" y="389890"/>
                    <a:pt x="3262630" y="373380"/>
                    <a:pt x="3298190" y="367030"/>
                  </a:cubicBezTo>
                  <a:cubicBezTo>
                    <a:pt x="3332480" y="360680"/>
                    <a:pt x="3373120" y="363220"/>
                    <a:pt x="3407410" y="373380"/>
                  </a:cubicBezTo>
                  <a:cubicBezTo>
                    <a:pt x="3440430" y="384810"/>
                    <a:pt x="3475990" y="405130"/>
                    <a:pt x="3500120" y="430530"/>
                  </a:cubicBezTo>
                  <a:cubicBezTo>
                    <a:pt x="3525520" y="455930"/>
                    <a:pt x="3547110" y="490220"/>
                    <a:pt x="3557270" y="524510"/>
                  </a:cubicBezTo>
                  <a:cubicBezTo>
                    <a:pt x="3567430" y="557530"/>
                    <a:pt x="3569970" y="598170"/>
                    <a:pt x="3563620" y="633730"/>
                  </a:cubicBezTo>
                  <a:cubicBezTo>
                    <a:pt x="3557270" y="668020"/>
                    <a:pt x="3535680" y="708660"/>
                    <a:pt x="3519170" y="732790"/>
                  </a:cubicBezTo>
                  <a:cubicBezTo>
                    <a:pt x="3506470" y="750570"/>
                    <a:pt x="3496310" y="751840"/>
                    <a:pt x="3479800" y="772160"/>
                  </a:cubicBezTo>
                  <a:cubicBezTo>
                    <a:pt x="3441700" y="820420"/>
                    <a:pt x="3379470" y="955040"/>
                    <a:pt x="3313430" y="1040130"/>
                  </a:cubicBezTo>
                  <a:cubicBezTo>
                    <a:pt x="3242310" y="1130300"/>
                    <a:pt x="3135630" y="1253490"/>
                    <a:pt x="3065780" y="1299210"/>
                  </a:cubicBezTo>
                  <a:cubicBezTo>
                    <a:pt x="3027680" y="1323340"/>
                    <a:pt x="2992120" y="1330960"/>
                    <a:pt x="2962910" y="1336040"/>
                  </a:cubicBezTo>
                  <a:cubicBezTo>
                    <a:pt x="2942590" y="1339850"/>
                    <a:pt x="2928620" y="1338580"/>
                    <a:pt x="2908300" y="1334770"/>
                  </a:cubicBezTo>
                  <a:cubicBezTo>
                    <a:pt x="2879090" y="1328420"/>
                    <a:pt x="2832100" y="1310640"/>
                    <a:pt x="2806700" y="1294130"/>
                  </a:cubicBezTo>
                  <a:cubicBezTo>
                    <a:pt x="2788920" y="1282700"/>
                    <a:pt x="2778760" y="1273810"/>
                    <a:pt x="2766060" y="1257300"/>
                  </a:cubicBezTo>
                  <a:cubicBezTo>
                    <a:pt x="2748280" y="1233170"/>
                    <a:pt x="2725420" y="1187450"/>
                    <a:pt x="2716530" y="1159510"/>
                  </a:cubicBezTo>
                  <a:cubicBezTo>
                    <a:pt x="2710180" y="1139190"/>
                    <a:pt x="2710180" y="1122680"/>
                    <a:pt x="2711450" y="1104900"/>
                  </a:cubicBezTo>
                  <a:cubicBezTo>
                    <a:pt x="2711450" y="1085850"/>
                    <a:pt x="2711450" y="1070610"/>
                    <a:pt x="2717800" y="1050290"/>
                  </a:cubicBezTo>
                  <a:cubicBezTo>
                    <a:pt x="2727960" y="1022350"/>
                    <a:pt x="2739390" y="979170"/>
                    <a:pt x="2771140" y="953770"/>
                  </a:cubicBezTo>
                  <a:cubicBezTo>
                    <a:pt x="2816860" y="916940"/>
                    <a:pt x="2921000" y="932180"/>
                    <a:pt x="2998470" y="887730"/>
                  </a:cubicBezTo>
                  <a:cubicBezTo>
                    <a:pt x="3107690" y="825500"/>
                    <a:pt x="3229610" y="655320"/>
                    <a:pt x="3340100" y="568960"/>
                  </a:cubicBezTo>
                  <a:cubicBezTo>
                    <a:pt x="3429000" y="499110"/>
                    <a:pt x="3515360" y="452120"/>
                    <a:pt x="3599180" y="401320"/>
                  </a:cubicBezTo>
                  <a:cubicBezTo>
                    <a:pt x="3675380" y="355600"/>
                    <a:pt x="3761740" y="303530"/>
                    <a:pt x="3820160" y="276860"/>
                  </a:cubicBezTo>
                  <a:cubicBezTo>
                    <a:pt x="3858260" y="260350"/>
                    <a:pt x="3883660" y="250190"/>
                    <a:pt x="3916680" y="245110"/>
                  </a:cubicBezTo>
                  <a:cubicBezTo>
                    <a:pt x="3950970" y="240030"/>
                    <a:pt x="3991610" y="240030"/>
                    <a:pt x="4025900" y="248920"/>
                  </a:cubicBezTo>
                  <a:cubicBezTo>
                    <a:pt x="4060190" y="259080"/>
                    <a:pt x="4095750" y="279400"/>
                    <a:pt x="4121150" y="303530"/>
                  </a:cubicBezTo>
                  <a:cubicBezTo>
                    <a:pt x="4146550" y="327660"/>
                    <a:pt x="4168140" y="368300"/>
                    <a:pt x="4179570" y="396240"/>
                  </a:cubicBezTo>
                  <a:cubicBezTo>
                    <a:pt x="4187190" y="415290"/>
                    <a:pt x="4189730" y="429260"/>
                    <a:pt x="4191000" y="449580"/>
                  </a:cubicBezTo>
                  <a:cubicBezTo>
                    <a:pt x="4191000" y="480060"/>
                    <a:pt x="4183380" y="529590"/>
                    <a:pt x="4173220" y="557530"/>
                  </a:cubicBezTo>
                  <a:cubicBezTo>
                    <a:pt x="4166870" y="577850"/>
                    <a:pt x="4160520" y="589280"/>
                    <a:pt x="4146550" y="605790"/>
                  </a:cubicBezTo>
                  <a:cubicBezTo>
                    <a:pt x="4127500" y="628650"/>
                    <a:pt x="4093210" y="641350"/>
                    <a:pt x="4061460" y="675640"/>
                  </a:cubicBezTo>
                  <a:cubicBezTo>
                    <a:pt x="4008120" y="734060"/>
                    <a:pt x="3940810" y="858520"/>
                    <a:pt x="3872230" y="949960"/>
                  </a:cubicBezTo>
                  <a:cubicBezTo>
                    <a:pt x="3801110" y="1045210"/>
                    <a:pt x="3693160" y="1193800"/>
                    <a:pt x="3642360" y="1238250"/>
                  </a:cubicBezTo>
                  <a:cubicBezTo>
                    <a:pt x="3622040" y="1254760"/>
                    <a:pt x="3614420" y="1258570"/>
                    <a:pt x="3594100" y="1266190"/>
                  </a:cubicBezTo>
                  <a:cubicBezTo>
                    <a:pt x="3566160" y="1276350"/>
                    <a:pt x="3521710" y="1287780"/>
                    <a:pt x="3487420" y="1285240"/>
                  </a:cubicBezTo>
                  <a:cubicBezTo>
                    <a:pt x="3451860" y="1282700"/>
                    <a:pt x="3408680" y="1266190"/>
                    <a:pt x="3382010" y="1252220"/>
                  </a:cubicBezTo>
                  <a:cubicBezTo>
                    <a:pt x="3364230" y="1242060"/>
                    <a:pt x="3352800" y="1233170"/>
                    <a:pt x="3338830" y="1217930"/>
                  </a:cubicBezTo>
                  <a:cubicBezTo>
                    <a:pt x="3319780" y="1195070"/>
                    <a:pt x="3293110" y="1156970"/>
                    <a:pt x="3282950" y="1123950"/>
                  </a:cubicBezTo>
                  <a:cubicBezTo>
                    <a:pt x="3272790" y="1089660"/>
                    <a:pt x="3271520" y="1049020"/>
                    <a:pt x="3277870" y="1014730"/>
                  </a:cubicBezTo>
                  <a:cubicBezTo>
                    <a:pt x="3284220" y="979170"/>
                    <a:pt x="3294380" y="943610"/>
                    <a:pt x="3323590" y="914400"/>
                  </a:cubicBezTo>
                  <a:cubicBezTo>
                    <a:pt x="3364230" y="872490"/>
                    <a:pt x="3464560" y="861060"/>
                    <a:pt x="3531870" y="814070"/>
                  </a:cubicBezTo>
                  <a:cubicBezTo>
                    <a:pt x="3610610" y="758190"/>
                    <a:pt x="3675380" y="659130"/>
                    <a:pt x="3760470" y="588010"/>
                  </a:cubicBezTo>
                  <a:cubicBezTo>
                    <a:pt x="3849370" y="513080"/>
                    <a:pt x="3944620" y="412750"/>
                    <a:pt x="4053840" y="379730"/>
                  </a:cubicBezTo>
                  <a:cubicBezTo>
                    <a:pt x="4165600" y="345440"/>
                    <a:pt x="4349750" y="340360"/>
                    <a:pt x="4427220" y="392430"/>
                  </a:cubicBezTo>
                  <a:cubicBezTo>
                    <a:pt x="4488180" y="431800"/>
                    <a:pt x="4521200" y="528320"/>
                    <a:pt x="4525010" y="599440"/>
                  </a:cubicBezTo>
                  <a:cubicBezTo>
                    <a:pt x="4527550" y="671830"/>
                    <a:pt x="4490720" y="742950"/>
                    <a:pt x="4445000" y="824230"/>
                  </a:cubicBezTo>
                  <a:cubicBezTo>
                    <a:pt x="4376420" y="944880"/>
                    <a:pt x="4199890" y="1164590"/>
                    <a:pt x="4116070" y="1230630"/>
                  </a:cubicBezTo>
                  <a:cubicBezTo>
                    <a:pt x="4077970" y="1261110"/>
                    <a:pt x="4046220" y="1271270"/>
                    <a:pt x="4017010" y="1278890"/>
                  </a:cubicBezTo>
                  <a:cubicBezTo>
                    <a:pt x="3996690" y="1283970"/>
                    <a:pt x="3983990" y="1285240"/>
                    <a:pt x="3962400" y="1282700"/>
                  </a:cubicBezTo>
                  <a:cubicBezTo>
                    <a:pt x="3933190" y="1280160"/>
                    <a:pt x="3887470" y="1271270"/>
                    <a:pt x="3856990" y="1253490"/>
                  </a:cubicBezTo>
                  <a:cubicBezTo>
                    <a:pt x="3826510" y="1235710"/>
                    <a:pt x="3794760" y="1201420"/>
                    <a:pt x="3778250" y="1177290"/>
                  </a:cubicBezTo>
                  <a:cubicBezTo>
                    <a:pt x="3765550" y="1160780"/>
                    <a:pt x="3759200" y="1148080"/>
                    <a:pt x="3754120" y="1127760"/>
                  </a:cubicBezTo>
                  <a:cubicBezTo>
                    <a:pt x="3746500" y="1099820"/>
                    <a:pt x="3738880" y="1054100"/>
                    <a:pt x="3745230" y="1018540"/>
                  </a:cubicBezTo>
                  <a:cubicBezTo>
                    <a:pt x="3750310" y="984250"/>
                    <a:pt x="3760470" y="949960"/>
                    <a:pt x="3787140" y="918210"/>
                  </a:cubicBezTo>
                  <a:cubicBezTo>
                    <a:pt x="3827780" y="869950"/>
                    <a:pt x="3911600" y="842010"/>
                    <a:pt x="3994150" y="784860"/>
                  </a:cubicBezTo>
                  <a:cubicBezTo>
                    <a:pt x="4124960" y="692150"/>
                    <a:pt x="4380230" y="464820"/>
                    <a:pt x="4486910" y="405130"/>
                  </a:cubicBezTo>
                  <a:cubicBezTo>
                    <a:pt x="4530090" y="379730"/>
                    <a:pt x="4559300" y="370840"/>
                    <a:pt x="4588510" y="365760"/>
                  </a:cubicBezTo>
                  <a:cubicBezTo>
                    <a:pt x="4608830" y="361950"/>
                    <a:pt x="4622800" y="361950"/>
                    <a:pt x="4643120" y="365760"/>
                  </a:cubicBezTo>
                  <a:cubicBezTo>
                    <a:pt x="4672330" y="370840"/>
                    <a:pt x="4716780" y="383540"/>
                    <a:pt x="4745990" y="403860"/>
                  </a:cubicBezTo>
                  <a:cubicBezTo>
                    <a:pt x="4775200" y="422910"/>
                    <a:pt x="4803140" y="453390"/>
                    <a:pt x="4819650" y="485140"/>
                  </a:cubicBezTo>
                  <a:cubicBezTo>
                    <a:pt x="4836160" y="515620"/>
                    <a:pt x="4846320" y="554990"/>
                    <a:pt x="4846320" y="590550"/>
                  </a:cubicBezTo>
                  <a:cubicBezTo>
                    <a:pt x="4846320" y="626110"/>
                    <a:pt x="4832350" y="670560"/>
                    <a:pt x="4820920" y="697230"/>
                  </a:cubicBezTo>
                  <a:cubicBezTo>
                    <a:pt x="4812030" y="716280"/>
                    <a:pt x="4801870" y="728980"/>
                    <a:pt x="4789170" y="742950"/>
                  </a:cubicBezTo>
                  <a:cubicBezTo>
                    <a:pt x="4777740" y="756920"/>
                    <a:pt x="4771390" y="772160"/>
                    <a:pt x="4748530" y="779780"/>
                  </a:cubicBezTo>
                  <a:cubicBezTo>
                    <a:pt x="4683760" y="800100"/>
                    <a:pt x="4335780" y="768350"/>
                    <a:pt x="4329430" y="735330"/>
                  </a:cubicBezTo>
                  <a:cubicBezTo>
                    <a:pt x="4324350" y="706120"/>
                    <a:pt x="4504690" y="608330"/>
                    <a:pt x="4593590" y="610870"/>
                  </a:cubicBezTo>
                  <a:cubicBezTo>
                    <a:pt x="4686300" y="612140"/>
                    <a:pt x="4836160" y="679450"/>
                    <a:pt x="4875530" y="759460"/>
                  </a:cubicBezTo>
                  <a:cubicBezTo>
                    <a:pt x="4917440" y="843280"/>
                    <a:pt x="4856480" y="1005840"/>
                    <a:pt x="4817110" y="1109980"/>
                  </a:cubicBezTo>
                  <a:cubicBezTo>
                    <a:pt x="4779010" y="1209040"/>
                    <a:pt x="4699000" y="1315720"/>
                    <a:pt x="4649470" y="1375410"/>
                  </a:cubicBezTo>
                  <a:cubicBezTo>
                    <a:pt x="4621530" y="1409700"/>
                    <a:pt x="4594860" y="1432560"/>
                    <a:pt x="4569460" y="1449070"/>
                  </a:cubicBezTo>
                  <a:cubicBezTo>
                    <a:pt x="4551680" y="1460500"/>
                    <a:pt x="4538980" y="1465580"/>
                    <a:pt x="4518660" y="1469390"/>
                  </a:cubicBezTo>
                  <a:cubicBezTo>
                    <a:pt x="4489450" y="1474470"/>
                    <a:pt x="4438650" y="1475740"/>
                    <a:pt x="4408170" y="1470660"/>
                  </a:cubicBezTo>
                  <a:cubicBezTo>
                    <a:pt x="4387850" y="1468120"/>
                    <a:pt x="4375150" y="1463040"/>
                    <a:pt x="4357370" y="1452880"/>
                  </a:cubicBezTo>
                  <a:cubicBezTo>
                    <a:pt x="4330700" y="1437640"/>
                    <a:pt x="4293870" y="1409700"/>
                    <a:pt x="4273550" y="1380490"/>
                  </a:cubicBezTo>
                  <a:cubicBezTo>
                    <a:pt x="4253230" y="1352550"/>
                    <a:pt x="4239260" y="1308100"/>
                    <a:pt x="4232910" y="1278890"/>
                  </a:cubicBezTo>
                  <a:cubicBezTo>
                    <a:pt x="4229100" y="1258570"/>
                    <a:pt x="4229100" y="1244600"/>
                    <a:pt x="4232910" y="1224280"/>
                  </a:cubicBezTo>
                  <a:cubicBezTo>
                    <a:pt x="4237990" y="1195070"/>
                    <a:pt x="4243070" y="1154430"/>
                    <a:pt x="4269740" y="1121410"/>
                  </a:cubicBezTo>
                  <a:cubicBezTo>
                    <a:pt x="4311650" y="1068070"/>
                    <a:pt x="4419600" y="1028700"/>
                    <a:pt x="4499610" y="969010"/>
                  </a:cubicBezTo>
                  <a:cubicBezTo>
                    <a:pt x="4597400" y="896620"/>
                    <a:pt x="4723130" y="698500"/>
                    <a:pt x="4810760" y="713740"/>
                  </a:cubicBezTo>
                  <a:cubicBezTo>
                    <a:pt x="4904740" y="731520"/>
                    <a:pt x="4998720" y="1107440"/>
                    <a:pt x="5041900" y="1108710"/>
                  </a:cubicBezTo>
                  <a:cubicBezTo>
                    <a:pt x="5057140" y="1109980"/>
                    <a:pt x="5074920" y="1062990"/>
                    <a:pt x="5073650" y="1061720"/>
                  </a:cubicBezTo>
                  <a:cubicBezTo>
                    <a:pt x="5069840" y="1057910"/>
                    <a:pt x="4965700" y="1187450"/>
                    <a:pt x="4898390" y="1239520"/>
                  </a:cubicBezTo>
                  <a:cubicBezTo>
                    <a:pt x="4826000" y="1292860"/>
                    <a:pt x="4707890" y="1333500"/>
                    <a:pt x="4649470" y="1375410"/>
                  </a:cubicBezTo>
                  <a:cubicBezTo>
                    <a:pt x="4613910" y="1400810"/>
                    <a:pt x="4599940" y="1432560"/>
                    <a:pt x="4569460" y="1449070"/>
                  </a:cubicBezTo>
                  <a:cubicBezTo>
                    <a:pt x="4537710" y="1465580"/>
                    <a:pt x="4493260" y="1474470"/>
                    <a:pt x="4464050" y="1477010"/>
                  </a:cubicBezTo>
                  <a:cubicBezTo>
                    <a:pt x="4442460" y="1478280"/>
                    <a:pt x="4425950" y="1474470"/>
                    <a:pt x="4408170" y="1470660"/>
                  </a:cubicBezTo>
                  <a:cubicBezTo>
                    <a:pt x="4390390" y="1466850"/>
                    <a:pt x="4375150" y="1463040"/>
                    <a:pt x="4357370" y="1452880"/>
                  </a:cubicBezTo>
                  <a:cubicBezTo>
                    <a:pt x="4330700" y="1437640"/>
                    <a:pt x="4292600" y="1404620"/>
                    <a:pt x="4273550" y="1380490"/>
                  </a:cubicBezTo>
                  <a:cubicBezTo>
                    <a:pt x="4260850" y="1363980"/>
                    <a:pt x="4254500" y="1352550"/>
                    <a:pt x="4246880" y="1332230"/>
                  </a:cubicBezTo>
                  <a:cubicBezTo>
                    <a:pt x="4237990" y="1304290"/>
                    <a:pt x="4231640" y="1253490"/>
                    <a:pt x="4232910" y="1224280"/>
                  </a:cubicBezTo>
                  <a:cubicBezTo>
                    <a:pt x="4232910" y="1202690"/>
                    <a:pt x="4236720" y="1192530"/>
                    <a:pt x="4244340" y="1170940"/>
                  </a:cubicBezTo>
                  <a:cubicBezTo>
                    <a:pt x="4258310" y="1134110"/>
                    <a:pt x="4282440" y="1074420"/>
                    <a:pt x="4319270" y="1032510"/>
                  </a:cubicBezTo>
                  <a:cubicBezTo>
                    <a:pt x="4366260" y="980440"/>
                    <a:pt x="4450080" y="899160"/>
                    <a:pt x="4517390" y="899160"/>
                  </a:cubicBezTo>
                  <a:cubicBezTo>
                    <a:pt x="4584700" y="897890"/>
                    <a:pt x="4723130" y="988060"/>
                    <a:pt x="4721860" y="1027430"/>
                  </a:cubicBezTo>
                  <a:cubicBezTo>
                    <a:pt x="4720590" y="1068070"/>
                    <a:pt x="4587240" y="1144270"/>
                    <a:pt x="4512310" y="1137920"/>
                  </a:cubicBezTo>
                  <a:cubicBezTo>
                    <a:pt x="4414520" y="1130300"/>
                    <a:pt x="4213860" y="999490"/>
                    <a:pt x="4193540" y="892810"/>
                  </a:cubicBezTo>
                  <a:cubicBezTo>
                    <a:pt x="4169410" y="765810"/>
                    <a:pt x="4403090" y="474980"/>
                    <a:pt x="4486910" y="405130"/>
                  </a:cubicBezTo>
                  <a:cubicBezTo>
                    <a:pt x="4522470" y="374650"/>
                    <a:pt x="4552950" y="369570"/>
                    <a:pt x="4588510" y="365760"/>
                  </a:cubicBezTo>
                  <a:cubicBezTo>
                    <a:pt x="4624070" y="360680"/>
                    <a:pt x="4663440" y="365760"/>
                    <a:pt x="4697730" y="378460"/>
                  </a:cubicBezTo>
                  <a:cubicBezTo>
                    <a:pt x="4730750" y="389890"/>
                    <a:pt x="4763770" y="414020"/>
                    <a:pt x="4787900" y="439420"/>
                  </a:cubicBezTo>
                  <a:cubicBezTo>
                    <a:pt x="4810760" y="466090"/>
                    <a:pt x="4829810" y="501650"/>
                    <a:pt x="4838700" y="535940"/>
                  </a:cubicBezTo>
                  <a:cubicBezTo>
                    <a:pt x="4847590" y="570230"/>
                    <a:pt x="4847590" y="610870"/>
                    <a:pt x="4839970" y="645160"/>
                  </a:cubicBezTo>
                  <a:cubicBezTo>
                    <a:pt x="4831080" y="680720"/>
                    <a:pt x="4810760" y="713740"/>
                    <a:pt x="4789170" y="742950"/>
                  </a:cubicBezTo>
                  <a:cubicBezTo>
                    <a:pt x="4767580" y="773430"/>
                    <a:pt x="4743450" y="792480"/>
                    <a:pt x="4705350" y="824230"/>
                  </a:cubicBezTo>
                  <a:cubicBezTo>
                    <a:pt x="4641850" y="877570"/>
                    <a:pt x="4527550" y="965200"/>
                    <a:pt x="4434840" y="1027430"/>
                  </a:cubicBezTo>
                  <a:cubicBezTo>
                    <a:pt x="4343400" y="1088390"/>
                    <a:pt x="4218940" y="1145540"/>
                    <a:pt x="4154170" y="1191260"/>
                  </a:cubicBezTo>
                  <a:cubicBezTo>
                    <a:pt x="4116070" y="1217930"/>
                    <a:pt x="4095750" y="1245870"/>
                    <a:pt x="4069080" y="1261110"/>
                  </a:cubicBezTo>
                  <a:cubicBezTo>
                    <a:pt x="4051300" y="1271270"/>
                    <a:pt x="4038600" y="1275080"/>
                    <a:pt x="4017010" y="1278890"/>
                  </a:cubicBezTo>
                  <a:cubicBezTo>
                    <a:pt x="3987800" y="1282700"/>
                    <a:pt x="3937000" y="1281430"/>
                    <a:pt x="3907790" y="1275080"/>
                  </a:cubicBezTo>
                  <a:cubicBezTo>
                    <a:pt x="3887470" y="1270000"/>
                    <a:pt x="3874770" y="1264920"/>
                    <a:pt x="3856990" y="1253490"/>
                  </a:cubicBezTo>
                  <a:cubicBezTo>
                    <a:pt x="3831590" y="1236980"/>
                    <a:pt x="3797300" y="1207770"/>
                    <a:pt x="3778250" y="1177290"/>
                  </a:cubicBezTo>
                  <a:cubicBezTo>
                    <a:pt x="3759200" y="1148080"/>
                    <a:pt x="3745230" y="1109980"/>
                    <a:pt x="3742690" y="1074420"/>
                  </a:cubicBezTo>
                  <a:cubicBezTo>
                    <a:pt x="3740150" y="1038860"/>
                    <a:pt x="3750310" y="994410"/>
                    <a:pt x="3759200" y="966470"/>
                  </a:cubicBezTo>
                  <a:cubicBezTo>
                    <a:pt x="3766820" y="946150"/>
                    <a:pt x="3775710" y="937260"/>
                    <a:pt x="3787140" y="918210"/>
                  </a:cubicBezTo>
                  <a:cubicBezTo>
                    <a:pt x="3806190" y="889000"/>
                    <a:pt x="3826510" y="849630"/>
                    <a:pt x="3862070" y="807720"/>
                  </a:cubicBezTo>
                  <a:cubicBezTo>
                    <a:pt x="3923030" y="739140"/>
                    <a:pt x="4066540" y="552450"/>
                    <a:pt x="4137660" y="562610"/>
                  </a:cubicBezTo>
                  <a:cubicBezTo>
                    <a:pt x="4196080" y="571500"/>
                    <a:pt x="4287520" y="702310"/>
                    <a:pt x="4271010" y="781050"/>
                  </a:cubicBezTo>
                  <a:cubicBezTo>
                    <a:pt x="4241800" y="923290"/>
                    <a:pt x="3727450" y="1210310"/>
                    <a:pt x="3594100" y="1266190"/>
                  </a:cubicBezTo>
                  <a:cubicBezTo>
                    <a:pt x="3547110" y="1286510"/>
                    <a:pt x="3521710" y="1287780"/>
                    <a:pt x="3487420" y="1285240"/>
                  </a:cubicBezTo>
                  <a:cubicBezTo>
                    <a:pt x="3451860" y="1282700"/>
                    <a:pt x="3412490" y="1270000"/>
                    <a:pt x="3382010" y="1252220"/>
                  </a:cubicBezTo>
                  <a:cubicBezTo>
                    <a:pt x="3352800" y="1233170"/>
                    <a:pt x="3322320" y="1198880"/>
                    <a:pt x="3305810" y="1173480"/>
                  </a:cubicBezTo>
                  <a:cubicBezTo>
                    <a:pt x="3294380" y="1156970"/>
                    <a:pt x="3288030" y="1144270"/>
                    <a:pt x="3282950" y="1123950"/>
                  </a:cubicBezTo>
                  <a:cubicBezTo>
                    <a:pt x="3276600" y="1094740"/>
                    <a:pt x="3274060" y="1043940"/>
                    <a:pt x="3277870" y="1014730"/>
                  </a:cubicBezTo>
                  <a:cubicBezTo>
                    <a:pt x="3280410" y="993140"/>
                    <a:pt x="3281680" y="985520"/>
                    <a:pt x="3294380" y="961390"/>
                  </a:cubicBezTo>
                  <a:cubicBezTo>
                    <a:pt x="3327400" y="897890"/>
                    <a:pt x="3459480" y="722630"/>
                    <a:pt x="3542030" y="633730"/>
                  </a:cubicBezTo>
                  <a:cubicBezTo>
                    <a:pt x="3606800" y="563880"/>
                    <a:pt x="3680460" y="527050"/>
                    <a:pt x="3735070" y="463550"/>
                  </a:cubicBezTo>
                  <a:cubicBezTo>
                    <a:pt x="3787140" y="402590"/>
                    <a:pt x="3825240" y="293370"/>
                    <a:pt x="3864610" y="262890"/>
                  </a:cubicBezTo>
                  <a:cubicBezTo>
                    <a:pt x="3882390" y="248920"/>
                    <a:pt x="3895090" y="248920"/>
                    <a:pt x="3916680" y="245110"/>
                  </a:cubicBezTo>
                  <a:cubicBezTo>
                    <a:pt x="3945890" y="241300"/>
                    <a:pt x="3996690" y="242570"/>
                    <a:pt x="4025900" y="248920"/>
                  </a:cubicBezTo>
                  <a:cubicBezTo>
                    <a:pt x="4046220" y="254000"/>
                    <a:pt x="4058920" y="259080"/>
                    <a:pt x="4076700" y="270510"/>
                  </a:cubicBezTo>
                  <a:cubicBezTo>
                    <a:pt x="4102100" y="287020"/>
                    <a:pt x="4136390" y="316230"/>
                    <a:pt x="4155440" y="346710"/>
                  </a:cubicBezTo>
                  <a:cubicBezTo>
                    <a:pt x="4174490" y="375920"/>
                    <a:pt x="4188460" y="414020"/>
                    <a:pt x="4191000" y="449580"/>
                  </a:cubicBezTo>
                  <a:cubicBezTo>
                    <a:pt x="4193540" y="485140"/>
                    <a:pt x="4183380" y="529590"/>
                    <a:pt x="4173220" y="557530"/>
                  </a:cubicBezTo>
                  <a:cubicBezTo>
                    <a:pt x="4166870" y="577850"/>
                    <a:pt x="4160520" y="589280"/>
                    <a:pt x="4146550" y="605790"/>
                  </a:cubicBezTo>
                  <a:cubicBezTo>
                    <a:pt x="4127500" y="628650"/>
                    <a:pt x="4098290" y="651510"/>
                    <a:pt x="4061460" y="675640"/>
                  </a:cubicBezTo>
                  <a:cubicBezTo>
                    <a:pt x="4008120" y="711200"/>
                    <a:pt x="3915410" y="746760"/>
                    <a:pt x="3845560" y="786130"/>
                  </a:cubicBezTo>
                  <a:cubicBezTo>
                    <a:pt x="3774440" y="826770"/>
                    <a:pt x="3705860" y="866140"/>
                    <a:pt x="3637280" y="915670"/>
                  </a:cubicBezTo>
                  <a:cubicBezTo>
                    <a:pt x="3563620" y="970280"/>
                    <a:pt x="3502660" y="1047750"/>
                    <a:pt x="3420110" y="1103630"/>
                  </a:cubicBezTo>
                  <a:cubicBezTo>
                    <a:pt x="3328670" y="1164590"/>
                    <a:pt x="3162300" y="1225550"/>
                    <a:pt x="3107690" y="1262380"/>
                  </a:cubicBezTo>
                  <a:cubicBezTo>
                    <a:pt x="3086100" y="1277620"/>
                    <a:pt x="3084830" y="1287780"/>
                    <a:pt x="3065780" y="1299210"/>
                  </a:cubicBezTo>
                  <a:cubicBezTo>
                    <a:pt x="3040380" y="1313180"/>
                    <a:pt x="2998470" y="1332230"/>
                    <a:pt x="2962910" y="1336040"/>
                  </a:cubicBezTo>
                  <a:cubicBezTo>
                    <a:pt x="2928620" y="1339850"/>
                    <a:pt x="2882900" y="1329690"/>
                    <a:pt x="2854960" y="1320800"/>
                  </a:cubicBezTo>
                  <a:cubicBezTo>
                    <a:pt x="2834640" y="1314450"/>
                    <a:pt x="2823210" y="1308100"/>
                    <a:pt x="2806700" y="1294130"/>
                  </a:cubicBezTo>
                  <a:cubicBezTo>
                    <a:pt x="2783840" y="1275080"/>
                    <a:pt x="2750820" y="1236980"/>
                    <a:pt x="2735580" y="1211580"/>
                  </a:cubicBezTo>
                  <a:cubicBezTo>
                    <a:pt x="2724150" y="1192530"/>
                    <a:pt x="2720340" y="1179830"/>
                    <a:pt x="2716530" y="1159510"/>
                  </a:cubicBezTo>
                  <a:cubicBezTo>
                    <a:pt x="2711450" y="1130300"/>
                    <a:pt x="2708910" y="1084580"/>
                    <a:pt x="2717800" y="1050290"/>
                  </a:cubicBezTo>
                  <a:cubicBezTo>
                    <a:pt x="2727960" y="1016000"/>
                    <a:pt x="2744470" y="990600"/>
                    <a:pt x="2771140" y="953770"/>
                  </a:cubicBezTo>
                  <a:cubicBezTo>
                    <a:pt x="2811780" y="896620"/>
                    <a:pt x="2896870" y="828040"/>
                    <a:pt x="2960370" y="748030"/>
                  </a:cubicBezTo>
                  <a:cubicBezTo>
                    <a:pt x="3037840" y="652780"/>
                    <a:pt x="3128010" y="469900"/>
                    <a:pt x="3197860" y="411480"/>
                  </a:cubicBezTo>
                  <a:cubicBezTo>
                    <a:pt x="3233420" y="382270"/>
                    <a:pt x="3268980" y="374650"/>
                    <a:pt x="3298190" y="367030"/>
                  </a:cubicBezTo>
                  <a:cubicBezTo>
                    <a:pt x="3318510" y="361950"/>
                    <a:pt x="3332480" y="361950"/>
                    <a:pt x="3352800" y="364490"/>
                  </a:cubicBezTo>
                  <a:cubicBezTo>
                    <a:pt x="3382010" y="367030"/>
                    <a:pt x="3426460" y="378460"/>
                    <a:pt x="3456940" y="396240"/>
                  </a:cubicBezTo>
                  <a:cubicBezTo>
                    <a:pt x="3487420" y="415290"/>
                    <a:pt x="3516630" y="443230"/>
                    <a:pt x="3534410" y="473710"/>
                  </a:cubicBezTo>
                  <a:cubicBezTo>
                    <a:pt x="3553460" y="504190"/>
                    <a:pt x="3563620" y="548640"/>
                    <a:pt x="3567430" y="577850"/>
                  </a:cubicBezTo>
                  <a:cubicBezTo>
                    <a:pt x="3569970" y="599440"/>
                    <a:pt x="3567430" y="615950"/>
                    <a:pt x="3563620" y="633730"/>
                  </a:cubicBezTo>
                  <a:cubicBezTo>
                    <a:pt x="3561080" y="651510"/>
                    <a:pt x="3557270" y="666750"/>
                    <a:pt x="3547110" y="685800"/>
                  </a:cubicBezTo>
                  <a:cubicBezTo>
                    <a:pt x="3533140" y="712470"/>
                    <a:pt x="3517900" y="734060"/>
                    <a:pt x="3479800" y="772160"/>
                  </a:cubicBezTo>
                  <a:cubicBezTo>
                    <a:pt x="3376930" y="875030"/>
                    <a:pt x="3021330" y="1160780"/>
                    <a:pt x="2832100" y="1278890"/>
                  </a:cubicBezTo>
                  <a:cubicBezTo>
                    <a:pt x="2700020" y="1360170"/>
                    <a:pt x="2560320" y="1428750"/>
                    <a:pt x="2472690" y="1449070"/>
                  </a:cubicBezTo>
                  <a:cubicBezTo>
                    <a:pt x="2428240" y="1459230"/>
                    <a:pt x="2392680" y="1455420"/>
                    <a:pt x="2363470" y="1450340"/>
                  </a:cubicBezTo>
                  <a:cubicBezTo>
                    <a:pt x="2343150" y="1446530"/>
                    <a:pt x="2330450" y="1442720"/>
                    <a:pt x="2311400" y="1431290"/>
                  </a:cubicBezTo>
                  <a:cubicBezTo>
                    <a:pt x="2286000" y="1417320"/>
                    <a:pt x="2247900" y="1383030"/>
                    <a:pt x="2228850" y="1360170"/>
                  </a:cubicBezTo>
                  <a:cubicBezTo>
                    <a:pt x="2216150" y="1343660"/>
                    <a:pt x="2209800" y="1332230"/>
                    <a:pt x="2202180" y="1311910"/>
                  </a:cubicBezTo>
                  <a:cubicBezTo>
                    <a:pt x="2193290" y="1283970"/>
                    <a:pt x="2184400" y="1238250"/>
                    <a:pt x="2188210" y="1203960"/>
                  </a:cubicBezTo>
                  <a:cubicBezTo>
                    <a:pt x="2192020" y="1168400"/>
                    <a:pt x="2204720" y="1134110"/>
                    <a:pt x="2225040" y="1101090"/>
                  </a:cubicBezTo>
                  <a:cubicBezTo>
                    <a:pt x="2250440" y="1059180"/>
                    <a:pt x="2288540" y="1026160"/>
                    <a:pt x="2335530" y="976630"/>
                  </a:cubicBezTo>
                  <a:cubicBezTo>
                    <a:pt x="2415540" y="895350"/>
                    <a:pt x="2580640" y="763270"/>
                    <a:pt x="2663190" y="669290"/>
                  </a:cubicBezTo>
                  <a:cubicBezTo>
                    <a:pt x="2722880" y="601980"/>
                    <a:pt x="2747010" y="482600"/>
                    <a:pt x="2800350" y="481330"/>
                  </a:cubicBezTo>
                  <a:cubicBezTo>
                    <a:pt x="2871470" y="480060"/>
                    <a:pt x="3068320" y="694690"/>
                    <a:pt x="3054350" y="797560"/>
                  </a:cubicBezTo>
                  <a:cubicBezTo>
                    <a:pt x="3036570" y="927100"/>
                    <a:pt x="2707640" y="1066800"/>
                    <a:pt x="2541270" y="1172210"/>
                  </a:cubicBezTo>
                  <a:cubicBezTo>
                    <a:pt x="2395220" y="1264920"/>
                    <a:pt x="2213610" y="1377950"/>
                    <a:pt x="2115820" y="1405890"/>
                  </a:cubicBezTo>
                  <a:cubicBezTo>
                    <a:pt x="2068830" y="1419860"/>
                    <a:pt x="2040890" y="1419860"/>
                    <a:pt x="2006600" y="1413510"/>
                  </a:cubicBezTo>
                  <a:cubicBezTo>
                    <a:pt x="1972310" y="1407160"/>
                    <a:pt x="1934210" y="1389380"/>
                    <a:pt x="1906270" y="1367790"/>
                  </a:cubicBezTo>
                  <a:cubicBezTo>
                    <a:pt x="1878330" y="1346200"/>
                    <a:pt x="1854200" y="1314450"/>
                    <a:pt x="1838960" y="1282700"/>
                  </a:cubicBezTo>
                  <a:cubicBezTo>
                    <a:pt x="1824990" y="1249680"/>
                    <a:pt x="1817370" y="1210310"/>
                    <a:pt x="1819910" y="1174750"/>
                  </a:cubicBezTo>
                  <a:cubicBezTo>
                    <a:pt x="1821180" y="1139190"/>
                    <a:pt x="1830070" y="1108710"/>
                    <a:pt x="1851660" y="1070610"/>
                  </a:cubicBezTo>
                  <a:cubicBezTo>
                    <a:pt x="1889760" y="1003300"/>
                    <a:pt x="1979930" y="920750"/>
                    <a:pt x="2066290" y="831850"/>
                  </a:cubicBezTo>
                  <a:cubicBezTo>
                    <a:pt x="2186940" y="707390"/>
                    <a:pt x="2411730" y="461010"/>
                    <a:pt x="2514600" y="401320"/>
                  </a:cubicBezTo>
                  <a:cubicBezTo>
                    <a:pt x="2557780" y="374650"/>
                    <a:pt x="2583180" y="369570"/>
                    <a:pt x="2618740" y="368300"/>
                  </a:cubicBezTo>
                  <a:cubicBezTo>
                    <a:pt x="2654300" y="365760"/>
                    <a:pt x="2698750" y="377190"/>
                    <a:pt x="2726690" y="387350"/>
                  </a:cubicBezTo>
                  <a:cubicBezTo>
                    <a:pt x="2745740" y="394970"/>
                    <a:pt x="2757170" y="401320"/>
                    <a:pt x="2773680" y="415290"/>
                  </a:cubicBezTo>
                  <a:cubicBezTo>
                    <a:pt x="2796540" y="435610"/>
                    <a:pt x="2827020" y="474980"/>
                    <a:pt x="2840990" y="501650"/>
                  </a:cubicBezTo>
                  <a:cubicBezTo>
                    <a:pt x="2851150" y="519430"/>
                    <a:pt x="2854960" y="533400"/>
                    <a:pt x="2857500" y="553720"/>
                  </a:cubicBezTo>
                  <a:cubicBezTo>
                    <a:pt x="2861310" y="582930"/>
                    <a:pt x="2862580" y="629920"/>
                    <a:pt x="2852420" y="662940"/>
                  </a:cubicBezTo>
                  <a:cubicBezTo>
                    <a:pt x="2840990" y="697230"/>
                    <a:pt x="2834640" y="718820"/>
                    <a:pt x="2795270" y="756920"/>
                  </a:cubicBezTo>
                  <a:cubicBezTo>
                    <a:pt x="2663190" y="885190"/>
                    <a:pt x="1813560" y="1290320"/>
                    <a:pt x="1694180" y="1372870"/>
                  </a:cubicBezTo>
                  <a:cubicBezTo>
                    <a:pt x="1670050" y="1390650"/>
                    <a:pt x="1671320" y="1398270"/>
                    <a:pt x="1652270" y="1408430"/>
                  </a:cubicBezTo>
                  <a:cubicBezTo>
                    <a:pt x="1626870" y="1423670"/>
                    <a:pt x="1579880" y="1440180"/>
                    <a:pt x="1549400" y="1445260"/>
                  </a:cubicBezTo>
                  <a:cubicBezTo>
                    <a:pt x="1529080" y="1449070"/>
                    <a:pt x="1515110" y="1449070"/>
                    <a:pt x="1494790" y="1443990"/>
                  </a:cubicBezTo>
                  <a:cubicBezTo>
                    <a:pt x="1465580" y="1438910"/>
                    <a:pt x="1422400" y="1424940"/>
                    <a:pt x="1393190" y="1403350"/>
                  </a:cubicBezTo>
                  <a:cubicBezTo>
                    <a:pt x="1363980" y="1383030"/>
                    <a:pt x="1338580" y="1352550"/>
                    <a:pt x="1322070" y="1320800"/>
                  </a:cubicBezTo>
                  <a:cubicBezTo>
                    <a:pt x="1306830" y="1289050"/>
                    <a:pt x="1296670" y="1249680"/>
                    <a:pt x="1297940" y="1214120"/>
                  </a:cubicBezTo>
                  <a:cubicBezTo>
                    <a:pt x="1299210" y="1178560"/>
                    <a:pt x="1308100" y="1146810"/>
                    <a:pt x="1325880" y="1108710"/>
                  </a:cubicBezTo>
                  <a:cubicBezTo>
                    <a:pt x="1352550" y="1052830"/>
                    <a:pt x="1395730" y="991870"/>
                    <a:pt x="1459230" y="922020"/>
                  </a:cubicBezTo>
                  <a:cubicBezTo>
                    <a:pt x="1560830" y="808990"/>
                    <a:pt x="1790700" y="623570"/>
                    <a:pt x="1910080" y="523240"/>
                  </a:cubicBezTo>
                  <a:cubicBezTo>
                    <a:pt x="1986280" y="458470"/>
                    <a:pt x="2076450" y="355600"/>
                    <a:pt x="2101850" y="370840"/>
                  </a:cubicBezTo>
                  <a:cubicBezTo>
                    <a:pt x="2131060" y="389890"/>
                    <a:pt x="2110740" y="590550"/>
                    <a:pt x="2034540" y="695960"/>
                  </a:cubicBezTo>
                  <a:cubicBezTo>
                    <a:pt x="1893570" y="890270"/>
                    <a:pt x="1299210" y="1132840"/>
                    <a:pt x="1061720" y="1250950"/>
                  </a:cubicBezTo>
                  <a:cubicBezTo>
                    <a:pt x="929640" y="1315720"/>
                    <a:pt x="825500" y="1370330"/>
                    <a:pt x="746760" y="1384300"/>
                  </a:cubicBezTo>
                  <a:cubicBezTo>
                    <a:pt x="702310" y="1391920"/>
                    <a:pt x="670560" y="1388110"/>
                    <a:pt x="637540" y="1377950"/>
                  </a:cubicBezTo>
                  <a:cubicBezTo>
                    <a:pt x="603250" y="1366520"/>
                    <a:pt x="568960" y="1346200"/>
                    <a:pt x="543560" y="1320800"/>
                  </a:cubicBezTo>
                  <a:cubicBezTo>
                    <a:pt x="518160" y="1295400"/>
                    <a:pt x="497840" y="1261110"/>
                    <a:pt x="486410" y="1226820"/>
                  </a:cubicBezTo>
                  <a:cubicBezTo>
                    <a:pt x="476250" y="1193800"/>
                    <a:pt x="473710" y="1153160"/>
                    <a:pt x="480060" y="1117600"/>
                  </a:cubicBezTo>
                  <a:cubicBezTo>
                    <a:pt x="486410" y="1083310"/>
                    <a:pt x="491490" y="1062990"/>
                    <a:pt x="524510" y="1018540"/>
                  </a:cubicBezTo>
                  <a:cubicBezTo>
                    <a:pt x="645160" y="854710"/>
                    <a:pt x="1442720" y="181610"/>
                    <a:pt x="1611630" y="62230"/>
                  </a:cubicBezTo>
                  <a:cubicBezTo>
                    <a:pt x="1657350" y="29210"/>
                    <a:pt x="1678940" y="19050"/>
                    <a:pt x="1706880" y="8890"/>
                  </a:cubicBezTo>
                  <a:cubicBezTo>
                    <a:pt x="1727200" y="2540"/>
                    <a:pt x="1739900" y="0"/>
                    <a:pt x="1761490" y="1270"/>
                  </a:cubicBezTo>
                  <a:cubicBezTo>
                    <a:pt x="1790700" y="2540"/>
                    <a:pt x="1836420" y="8890"/>
                    <a:pt x="1868170" y="24130"/>
                  </a:cubicBezTo>
                  <a:cubicBezTo>
                    <a:pt x="1899920" y="40640"/>
                    <a:pt x="1932940" y="72390"/>
                    <a:pt x="1951990" y="95250"/>
                  </a:cubicBezTo>
                  <a:cubicBezTo>
                    <a:pt x="1965960" y="110490"/>
                    <a:pt x="1972310" y="123190"/>
                    <a:pt x="1978660" y="143510"/>
                  </a:cubicBezTo>
                  <a:cubicBezTo>
                    <a:pt x="1988820" y="171450"/>
                    <a:pt x="1996440" y="220980"/>
                    <a:pt x="1995170" y="251460"/>
                  </a:cubicBezTo>
                  <a:cubicBezTo>
                    <a:pt x="1993900" y="271780"/>
                    <a:pt x="1991360" y="285750"/>
                    <a:pt x="1983740" y="304800"/>
                  </a:cubicBezTo>
                  <a:cubicBezTo>
                    <a:pt x="1972310" y="332740"/>
                    <a:pt x="1950720" y="363220"/>
                    <a:pt x="1924050" y="396240"/>
                  </a:cubicBezTo>
                  <a:cubicBezTo>
                    <a:pt x="1885950" y="443230"/>
                    <a:pt x="1840230" y="490220"/>
                    <a:pt x="1771650" y="549910"/>
                  </a:cubicBezTo>
                  <a:cubicBezTo>
                    <a:pt x="1649730" y="654050"/>
                    <a:pt x="1416050" y="831850"/>
                    <a:pt x="1236980" y="943610"/>
                  </a:cubicBezTo>
                  <a:cubicBezTo>
                    <a:pt x="1073150" y="1046480"/>
                    <a:pt x="845820" y="1159510"/>
                    <a:pt x="740410" y="1201420"/>
                  </a:cubicBezTo>
                  <a:cubicBezTo>
                    <a:pt x="693420" y="1220470"/>
                    <a:pt x="665480" y="1229360"/>
                    <a:pt x="635000" y="1233170"/>
                  </a:cubicBezTo>
                  <a:cubicBezTo>
                    <a:pt x="614680" y="1234440"/>
                    <a:pt x="600710" y="1233170"/>
                    <a:pt x="580390" y="1228090"/>
                  </a:cubicBezTo>
                  <a:cubicBezTo>
                    <a:pt x="551180" y="1220470"/>
                    <a:pt x="509270" y="1203960"/>
                    <a:pt x="481330" y="1182370"/>
                  </a:cubicBezTo>
                  <a:cubicBezTo>
                    <a:pt x="454660" y="1159510"/>
                    <a:pt x="429260" y="1121410"/>
                    <a:pt x="415290" y="1094740"/>
                  </a:cubicBezTo>
                  <a:cubicBezTo>
                    <a:pt x="406400" y="1075690"/>
                    <a:pt x="402590" y="1062990"/>
                    <a:pt x="400050" y="1041400"/>
                  </a:cubicBezTo>
                  <a:cubicBezTo>
                    <a:pt x="397510" y="1012190"/>
                    <a:pt x="401320" y="961390"/>
                    <a:pt x="408940" y="932180"/>
                  </a:cubicBezTo>
                  <a:cubicBezTo>
                    <a:pt x="414020" y="911860"/>
                    <a:pt x="416560" y="902970"/>
                    <a:pt x="431800" y="882650"/>
                  </a:cubicBezTo>
                  <a:cubicBezTo>
                    <a:pt x="466090" y="836930"/>
                    <a:pt x="575310" y="746760"/>
                    <a:pt x="648970" y="693420"/>
                  </a:cubicBezTo>
                  <a:cubicBezTo>
                    <a:pt x="715010" y="646430"/>
                    <a:pt x="778510" y="627380"/>
                    <a:pt x="850900" y="577850"/>
                  </a:cubicBezTo>
                  <a:cubicBezTo>
                    <a:pt x="948690" y="510540"/>
                    <a:pt x="1093470" y="363220"/>
                    <a:pt x="1174750" y="316230"/>
                  </a:cubicBezTo>
                  <a:cubicBezTo>
                    <a:pt x="1215390" y="292100"/>
                    <a:pt x="1240790" y="280670"/>
                    <a:pt x="1276350" y="276860"/>
                  </a:cubicBezTo>
                  <a:cubicBezTo>
                    <a:pt x="1310640" y="271780"/>
                    <a:pt x="1356360" y="280670"/>
                    <a:pt x="1384300" y="288290"/>
                  </a:cubicBezTo>
                  <a:cubicBezTo>
                    <a:pt x="1404620" y="294640"/>
                    <a:pt x="1417320" y="300990"/>
                    <a:pt x="1433830" y="313690"/>
                  </a:cubicBezTo>
                  <a:cubicBezTo>
                    <a:pt x="1457960" y="332740"/>
                    <a:pt x="1490980" y="364490"/>
                    <a:pt x="1507490" y="394970"/>
                  </a:cubicBezTo>
                  <a:cubicBezTo>
                    <a:pt x="1524000" y="426720"/>
                    <a:pt x="1531620" y="471170"/>
                    <a:pt x="1534160" y="501650"/>
                  </a:cubicBezTo>
                  <a:cubicBezTo>
                    <a:pt x="1535430" y="521970"/>
                    <a:pt x="1534160" y="535940"/>
                    <a:pt x="1527810" y="556260"/>
                  </a:cubicBezTo>
                  <a:cubicBezTo>
                    <a:pt x="1518920" y="584200"/>
                    <a:pt x="1506220" y="618490"/>
                    <a:pt x="1478280" y="654050"/>
                  </a:cubicBezTo>
                  <a:cubicBezTo>
                    <a:pt x="1427480" y="715010"/>
                    <a:pt x="1301750" y="797560"/>
                    <a:pt x="1214120" y="861060"/>
                  </a:cubicBezTo>
                  <a:cubicBezTo>
                    <a:pt x="1134110" y="919480"/>
                    <a:pt x="1061720" y="967740"/>
                    <a:pt x="975360" y="1021080"/>
                  </a:cubicBezTo>
                  <a:cubicBezTo>
                    <a:pt x="876300" y="1082040"/>
                    <a:pt x="760730" y="1149350"/>
                    <a:pt x="652780" y="1206500"/>
                  </a:cubicBezTo>
                  <a:cubicBezTo>
                    <a:pt x="546100" y="1261110"/>
                    <a:pt x="392430" y="1330960"/>
                    <a:pt x="330200" y="1356360"/>
                  </a:cubicBezTo>
                  <a:cubicBezTo>
                    <a:pt x="306070" y="1366520"/>
                    <a:pt x="299720" y="1371600"/>
                    <a:pt x="278130" y="1374140"/>
                  </a:cubicBezTo>
                  <a:cubicBezTo>
                    <a:pt x="248920" y="1379220"/>
                    <a:pt x="198120" y="1376680"/>
                    <a:pt x="168910" y="1370330"/>
                  </a:cubicBezTo>
                  <a:cubicBezTo>
                    <a:pt x="148590" y="1366520"/>
                    <a:pt x="135890" y="1361440"/>
                    <a:pt x="118110" y="1350010"/>
                  </a:cubicBezTo>
                  <a:cubicBezTo>
                    <a:pt x="92710" y="1333500"/>
                    <a:pt x="58420" y="1304290"/>
                    <a:pt x="39370" y="1273810"/>
                  </a:cubicBezTo>
                  <a:cubicBezTo>
                    <a:pt x="20320" y="1244600"/>
                    <a:pt x="7620" y="1200150"/>
                    <a:pt x="3810" y="1170940"/>
                  </a:cubicBezTo>
                  <a:cubicBezTo>
                    <a:pt x="0" y="1149350"/>
                    <a:pt x="1270" y="1136650"/>
                    <a:pt x="5080" y="1115060"/>
                  </a:cubicBezTo>
                  <a:cubicBezTo>
                    <a:pt x="11430" y="1085850"/>
                    <a:pt x="31750" y="1040130"/>
                    <a:pt x="46990" y="1014730"/>
                  </a:cubicBezTo>
                  <a:cubicBezTo>
                    <a:pt x="59690" y="996950"/>
                    <a:pt x="67310" y="991870"/>
                    <a:pt x="85090" y="974090"/>
                  </a:cubicBezTo>
                  <a:cubicBezTo>
                    <a:pt x="127000" y="934720"/>
                    <a:pt x="220980" y="847090"/>
                    <a:pt x="297180" y="789940"/>
                  </a:cubicBezTo>
                  <a:cubicBezTo>
                    <a:pt x="375920" y="728980"/>
                    <a:pt x="463550" y="689610"/>
                    <a:pt x="552450" y="622300"/>
                  </a:cubicBezTo>
                  <a:cubicBezTo>
                    <a:pt x="661670" y="539750"/>
                    <a:pt x="835660" y="367030"/>
                    <a:pt x="900430" y="323850"/>
                  </a:cubicBezTo>
                  <a:cubicBezTo>
                    <a:pt x="923290" y="308610"/>
                    <a:pt x="929640" y="303530"/>
                    <a:pt x="949960" y="297180"/>
                  </a:cubicBezTo>
                  <a:cubicBezTo>
                    <a:pt x="977900" y="288290"/>
                    <a:pt x="1023620" y="280670"/>
                    <a:pt x="1057910" y="284480"/>
                  </a:cubicBezTo>
                  <a:cubicBezTo>
                    <a:pt x="1093470" y="288290"/>
                    <a:pt x="1135380" y="307340"/>
                    <a:pt x="1160780" y="322580"/>
                  </a:cubicBezTo>
                  <a:cubicBezTo>
                    <a:pt x="1178560" y="334010"/>
                    <a:pt x="1188720" y="342900"/>
                    <a:pt x="1201420" y="359410"/>
                  </a:cubicBezTo>
                  <a:cubicBezTo>
                    <a:pt x="1220470" y="382270"/>
                    <a:pt x="1244600" y="421640"/>
                    <a:pt x="1253490" y="455930"/>
                  </a:cubicBezTo>
                  <a:cubicBezTo>
                    <a:pt x="1261110" y="490220"/>
                    <a:pt x="1258570" y="535940"/>
                    <a:pt x="1253490" y="565150"/>
                  </a:cubicBezTo>
                  <a:cubicBezTo>
                    <a:pt x="1249680" y="586740"/>
                    <a:pt x="1244600" y="599440"/>
                    <a:pt x="1233170" y="617220"/>
                  </a:cubicBezTo>
                  <a:cubicBezTo>
                    <a:pt x="1217930" y="642620"/>
                    <a:pt x="1198880" y="665480"/>
                    <a:pt x="1160780" y="699770"/>
                  </a:cubicBezTo>
                  <a:cubicBezTo>
                    <a:pt x="1073150" y="775970"/>
                    <a:pt x="824230" y="933450"/>
                    <a:pt x="675640" y="1023620"/>
                  </a:cubicBezTo>
                  <a:cubicBezTo>
                    <a:pt x="556260" y="1096010"/>
                    <a:pt x="408940" y="1183640"/>
                    <a:pt x="344170" y="1205230"/>
                  </a:cubicBezTo>
                  <a:cubicBezTo>
                    <a:pt x="320040" y="1212850"/>
                    <a:pt x="311150" y="1212850"/>
                    <a:pt x="289560" y="1211580"/>
                  </a:cubicBezTo>
                  <a:cubicBezTo>
                    <a:pt x="260350" y="1210310"/>
                    <a:pt x="214630" y="1201420"/>
                    <a:pt x="182880" y="1184910"/>
                  </a:cubicBezTo>
                  <a:cubicBezTo>
                    <a:pt x="152400" y="1169670"/>
                    <a:pt x="121920" y="1141730"/>
                    <a:pt x="101600" y="1112520"/>
                  </a:cubicBezTo>
                  <a:cubicBezTo>
                    <a:pt x="81280" y="1083310"/>
                    <a:pt x="68580" y="1040130"/>
                    <a:pt x="62230" y="1010920"/>
                  </a:cubicBezTo>
                  <a:cubicBezTo>
                    <a:pt x="58420" y="990600"/>
                    <a:pt x="58420" y="976630"/>
                    <a:pt x="62230" y="955040"/>
                  </a:cubicBezTo>
                  <a:cubicBezTo>
                    <a:pt x="67310" y="925830"/>
                    <a:pt x="86360" y="878840"/>
                    <a:pt x="101600" y="853440"/>
                  </a:cubicBezTo>
                  <a:cubicBezTo>
                    <a:pt x="111760" y="835660"/>
                    <a:pt x="116840" y="828040"/>
                    <a:pt x="137160" y="811530"/>
                  </a:cubicBezTo>
                  <a:cubicBezTo>
                    <a:pt x="189230" y="769620"/>
                    <a:pt x="356870" y="688340"/>
                    <a:pt x="455930" y="627380"/>
                  </a:cubicBezTo>
                  <a:cubicBezTo>
                    <a:pt x="542290" y="572770"/>
                    <a:pt x="623570" y="448310"/>
                    <a:pt x="698500" y="464820"/>
                  </a:cubicBezTo>
                  <a:cubicBezTo>
                    <a:pt x="792480" y="483870"/>
                    <a:pt x="949960" y="852170"/>
                    <a:pt x="949960" y="852170"/>
                  </a:cubicBezTo>
                </a:path>
              </a:pathLst>
            </a:custGeom>
            <a:solidFill>
              <a:srgbClr val="41C1BA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976485" y="526732"/>
            <a:ext cx="548640" cy="607695"/>
            <a:chOff x="0" y="0"/>
            <a:chExt cx="731520" cy="8102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48260"/>
              <a:ext cx="632460" cy="712470"/>
            </a:xfrm>
            <a:custGeom>
              <a:avLst/>
              <a:gdLst/>
              <a:ahLst/>
              <a:cxnLst/>
              <a:rect r="r" b="b" t="t" l="l"/>
              <a:pathLst>
                <a:path h="712470" w="632460">
                  <a:moveTo>
                    <a:pt x="87630" y="257810"/>
                  </a:moveTo>
                  <a:cubicBezTo>
                    <a:pt x="189230" y="151130"/>
                    <a:pt x="219710" y="91440"/>
                    <a:pt x="245110" y="64770"/>
                  </a:cubicBezTo>
                  <a:cubicBezTo>
                    <a:pt x="261620" y="49530"/>
                    <a:pt x="270510" y="41910"/>
                    <a:pt x="289560" y="31750"/>
                  </a:cubicBezTo>
                  <a:cubicBezTo>
                    <a:pt x="316230" y="19050"/>
                    <a:pt x="364490" y="5080"/>
                    <a:pt x="394970" y="2540"/>
                  </a:cubicBezTo>
                  <a:cubicBezTo>
                    <a:pt x="415290" y="0"/>
                    <a:pt x="429260" y="1270"/>
                    <a:pt x="449580" y="6350"/>
                  </a:cubicBezTo>
                  <a:cubicBezTo>
                    <a:pt x="478790" y="13970"/>
                    <a:pt x="520700" y="31750"/>
                    <a:pt x="548640" y="53340"/>
                  </a:cubicBezTo>
                  <a:cubicBezTo>
                    <a:pt x="575310" y="76200"/>
                    <a:pt x="600710" y="114300"/>
                    <a:pt x="613410" y="140970"/>
                  </a:cubicBezTo>
                  <a:cubicBezTo>
                    <a:pt x="623570" y="160020"/>
                    <a:pt x="627380" y="173990"/>
                    <a:pt x="628650" y="194310"/>
                  </a:cubicBezTo>
                  <a:cubicBezTo>
                    <a:pt x="632460" y="224790"/>
                    <a:pt x="627380" y="274320"/>
                    <a:pt x="619760" y="303530"/>
                  </a:cubicBezTo>
                  <a:cubicBezTo>
                    <a:pt x="614680" y="323850"/>
                    <a:pt x="609600" y="332740"/>
                    <a:pt x="595630" y="353060"/>
                  </a:cubicBezTo>
                  <a:cubicBezTo>
                    <a:pt x="565150" y="397510"/>
                    <a:pt x="472440" y="473710"/>
                    <a:pt x="417830" y="535940"/>
                  </a:cubicBezTo>
                  <a:cubicBezTo>
                    <a:pt x="365760" y="593090"/>
                    <a:pt x="327660" y="712470"/>
                    <a:pt x="275590" y="709930"/>
                  </a:cubicBezTo>
                  <a:cubicBezTo>
                    <a:pt x="200660" y="706120"/>
                    <a:pt x="58420" y="327660"/>
                    <a:pt x="21590" y="330200"/>
                  </a:cubicBezTo>
                  <a:cubicBezTo>
                    <a:pt x="10160" y="330200"/>
                    <a:pt x="0" y="369570"/>
                    <a:pt x="1270" y="370840"/>
                  </a:cubicBezTo>
                  <a:cubicBezTo>
                    <a:pt x="7620" y="374650"/>
                    <a:pt x="177800" y="123190"/>
                    <a:pt x="245110" y="64770"/>
                  </a:cubicBezTo>
                  <a:cubicBezTo>
                    <a:pt x="280670" y="34290"/>
                    <a:pt x="312420" y="20320"/>
                    <a:pt x="340360" y="10160"/>
                  </a:cubicBezTo>
                  <a:cubicBezTo>
                    <a:pt x="360680" y="3810"/>
                    <a:pt x="373380" y="1270"/>
                    <a:pt x="394970" y="2540"/>
                  </a:cubicBezTo>
                  <a:cubicBezTo>
                    <a:pt x="424180" y="2540"/>
                    <a:pt x="473710" y="12700"/>
                    <a:pt x="501650" y="24130"/>
                  </a:cubicBezTo>
                  <a:cubicBezTo>
                    <a:pt x="521970" y="31750"/>
                    <a:pt x="533400" y="39370"/>
                    <a:pt x="548640" y="53340"/>
                  </a:cubicBezTo>
                  <a:cubicBezTo>
                    <a:pt x="570230" y="73660"/>
                    <a:pt x="599440" y="109220"/>
                    <a:pt x="613410" y="140970"/>
                  </a:cubicBezTo>
                  <a:cubicBezTo>
                    <a:pt x="627380" y="173990"/>
                    <a:pt x="631190" y="219710"/>
                    <a:pt x="631190" y="250190"/>
                  </a:cubicBezTo>
                  <a:cubicBezTo>
                    <a:pt x="629920" y="270510"/>
                    <a:pt x="628650" y="280670"/>
                    <a:pt x="619760" y="303530"/>
                  </a:cubicBezTo>
                  <a:cubicBezTo>
                    <a:pt x="599440" y="351790"/>
                    <a:pt x="523240" y="458470"/>
                    <a:pt x="483870" y="508000"/>
                  </a:cubicBezTo>
                  <a:cubicBezTo>
                    <a:pt x="458470" y="541020"/>
                    <a:pt x="447040" y="582930"/>
                    <a:pt x="414020" y="584200"/>
                  </a:cubicBezTo>
                  <a:cubicBezTo>
                    <a:pt x="346710" y="585470"/>
                    <a:pt x="87630" y="257810"/>
                    <a:pt x="87630" y="257810"/>
                  </a:cubicBezTo>
                </a:path>
              </a:pathLst>
            </a:custGeom>
            <a:solidFill>
              <a:srgbClr val="41C1BA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1880" y="5043215"/>
            <a:ext cx="3084666" cy="4991622"/>
          </a:xfrm>
          <a:custGeom>
            <a:avLst/>
            <a:gdLst/>
            <a:ahLst/>
            <a:cxnLst/>
            <a:rect r="r" b="b" t="t" l="l"/>
            <a:pathLst>
              <a:path h="4991622" w="3084666">
                <a:moveTo>
                  <a:pt x="0" y="0"/>
                </a:moveTo>
                <a:lnTo>
                  <a:pt x="3084666" y="0"/>
                </a:lnTo>
                <a:lnTo>
                  <a:pt x="3084666" y="4991622"/>
                </a:lnTo>
                <a:lnTo>
                  <a:pt x="0" y="499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21020" y="5972311"/>
            <a:ext cx="6243719" cy="3829156"/>
          </a:xfrm>
          <a:custGeom>
            <a:avLst/>
            <a:gdLst/>
            <a:ahLst/>
            <a:cxnLst/>
            <a:rect r="r" b="b" t="t" l="l"/>
            <a:pathLst>
              <a:path h="3829156" w="6243719">
                <a:moveTo>
                  <a:pt x="0" y="0"/>
                </a:moveTo>
                <a:lnTo>
                  <a:pt x="6243719" y="0"/>
                </a:lnTo>
                <a:lnTo>
                  <a:pt x="6243719" y="3829156"/>
                </a:lnTo>
                <a:lnTo>
                  <a:pt x="0" y="382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61299" y="5372286"/>
            <a:ext cx="5781837" cy="4333481"/>
          </a:xfrm>
          <a:custGeom>
            <a:avLst/>
            <a:gdLst/>
            <a:ahLst/>
            <a:cxnLst/>
            <a:rect r="r" b="b" t="t" l="l"/>
            <a:pathLst>
              <a:path h="4333481" w="5781837">
                <a:moveTo>
                  <a:pt x="0" y="0"/>
                </a:moveTo>
                <a:lnTo>
                  <a:pt x="5781838" y="0"/>
                </a:lnTo>
                <a:lnTo>
                  <a:pt x="5781838" y="4333481"/>
                </a:lnTo>
                <a:lnTo>
                  <a:pt x="0" y="4333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157" y="239077"/>
            <a:ext cx="3072135" cy="4611654"/>
          </a:xfrm>
          <a:custGeom>
            <a:avLst/>
            <a:gdLst/>
            <a:ahLst/>
            <a:cxnLst/>
            <a:rect r="r" b="b" t="t" l="l"/>
            <a:pathLst>
              <a:path h="4611654" w="3072135">
                <a:moveTo>
                  <a:pt x="0" y="0"/>
                </a:moveTo>
                <a:lnTo>
                  <a:pt x="3072135" y="0"/>
                </a:lnTo>
                <a:lnTo>
                  <a:pt x="3072135" y="4611654"/>
                </a:lnTo>
                <a:lnTo>
                  <a:pt x="0" y="4611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00320" y="374057"/>
            <a:ext cx="3742817" cy="3742817"/>
          </a:xfrm>
          <a:custGeom>
            <a:avLst/>
            <a:gdLst/>
            <a:ahLst/>
            <a:cxnLst/>
            <a:rect r="r" b="b" t="t" l="l"/>
            <a:pathLst>
              <a:path h="3742817" w="3742817">
                <a:moveTo>
                  <a:pt x="0" y="0"/>
                </a:moveTo>
                <a:lnTo>
                  <a:pt x="3742817" y="0"/>
                </a:lnTo>
                <a:lnTo>
                  <a:pt x="3742817" y="3742817"/>
                </a:lnTo>
                <a:lnTo>
                  <a:pt x="0" y="3742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19076" y="474436"/>
            <a:ext cx="2887292" cy="4423331"/>
          </a:xfrm>
          <a:custGeom>
            <a:avLst/>
            <a:gdLst/>
            <a:ahLst/>
            <a:cxnLst/>
            <a:rect r="r" b="b" t="t" l="l"/>
            <a:pathLst>
              <a:path h="4423331" w="2887292">
                <a:moveTo>
                  <a:pt x="0" y="0"/>
                </a:moveTo>
                <a:lnTo>
                  <a:pt x="2887292" y="0"/>
                </a:lnTo>
                <a:lnTo>
                  <a:pt x="2887292" y="4423331"/>
                </a:lnTo>
                <a:lnTo>
                  <a:pt x="0" y="442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6498" y="1747714"/>
            <a:ext cx="5820026" cy="3624572"/>
          </a:xfrm>
          <a:custGeom>
            <a:avLst/>
            <a:gdLst/>
            <a:ahLst/>
            <a:cxnLst/>
            <a:rect r="r" b="b" t="t" l="l"/>
            <a:pathLst>
              <a:path h="3624572" w="5820026">
                <a:moveTo>
                  <a:pt x="0" y="0"/>
                </a:moveTo>
                <a:lnTo>
                  <a:pt x="5820027" y="0"/>
                </a:lnTo>
                <a:lnTo>
                  <a:pt x="5820027" y="3624572"/>
                </a:lnTo>
                <a:lnTo>
                  <a:pt x="0" y="362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03487" y="388711"/>
            <a:ext cx="7922504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Підсумок</a:t>
            </a:r>
          </a:p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168" y="-685333"/>
            <a:ext cx="18439168" cy="11060045"/>
          </a:xfrm>
          <a:custGeom>
            <a:avLst/>
            <a:gdLst/>
            <a:ahLst/>
            <a:cxnLst/>
            <a:rect r="r" b="b" t="t" l="l"/>
            <a:pathLst>
              <a:path h="11060045" w="18439168">
                <a:moveTo>
                  <a:pt x="0" y="0"/>
                </a:moveTo>
                <a:lnTo>
                  <a:pt x="18439168" y="0"/>
                </a:lnTo>
                <a:lnTo>
                  <a:pt x="18439168" y="11060045"/>
                </a:lnTo>
                <a:lnTo>
                  <a:pt x="0" y="11060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638578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F2F1EC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68177" y="6253592"/>
            <a:ext cx="5519823" cy="4033408"/>
          </a:xfrm>
          <a:custGeom>
            <a:avLst/>
            <a:gdLst/>
            <a:ahLst/>
            <a:cxnLst/>
            <a:rect r="r" b="b" t="t" l="l"/>
            <a:pathLst>
              <a:path h="4033408" w="5519823">
                <a:moveTo>
                  <a:pt x="0" y="0"/>
                </a:moveTo>
                <a:lnTo>
                  <a:pt x="5519823" y="0"/>
                </a:lnTo>
                <a:lnTo>
                  <a:pt x="5519823" y="4033408"/>
                </a:lnTo>
                <a:lnTo>
                  <a:pt x="0" y="403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0222" y="3943966"/>
            <a:ext cx="19024714" cy="119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4"/>
              </a:lnSpc>
              <a:spcBef>
                <a:spcPct val="0"/>
              </a:spcBef>
            </a:pPr>
            <a:r>
              <a:rPr lang="en-US" sz="699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ДЯКУЄМО ЗА УВАГУ!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9650" y="182483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739650" y="248964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697255" y="556984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697255" y="910786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2915" y="1166308"/>
            <a:ext cx="7754207" cy="7954383"/>
          </a:xfrm>
          <a:custGeom>
            <a:avLst/>
            <a:gdLst/>
            <a:ahLst/>
            <a:cxnLst/>
            <a:rect r="r" b="b" t="t" l="l"/>
            <a:pathLst>
              <a:path h="7954383" w="7754207">
                <a:moveTo>
                  <a:pt x="0" y="0"/>
                </a:moveTo>
                <a:lnTo>
                  <a:pt x="7754207" y="0"/>
                </a:lnTo>
                <a:lnTo>
                  <a:pt x="7754207" y="7954384"/>
                </a:lnTo>
                <a:lnTo>
                  <a:pt x="0" y="795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-76504"/>
            <a:ext cx="8219061" cy="1242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План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0375" y="1787713"/>
            <a:ext cx="3773019" cy="47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u="sng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Організація коду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0375" y="2413219"/>
            <a:ext cx="4143021" cy="98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 u="sng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Фрактали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54750" y="2914631"/>
            <a:ext cx="4652520" cy="241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L-system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Афінні фрактали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Множина Кантора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Коплексні фрактали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Випадкові фрактали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3000" y="5464063"/>
            <a:ext cx="4579735" cy="144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 spc="-55" u="sng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Нефрактали</a:t>
            </a:r>
          </a:p>
          <a:p>
            <a:pPr algn="l">
              <a:lnSpc>
                <a:spcPts val="3715"/>
              </a:lnSpc>
            </a:pP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363000" y="9110034"/>
            <a:ext cx="1803083" cy="98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 u="sng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Підсумок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754750" y="5493419"/>
            <a:ext cx="4579735" cy="436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Правильні полігоми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Базові поліноміальні функції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Фігури Ліссажу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Кардіоїда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365B6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Спіраль Архімеда</a:t>
            </a:r>
          </a:p>
          <a:p>
            <a:pPr algn="l">
              <a:lnSpc>
                <a:spcPts val="3715"/>
              </a:lnSpc>
            </a:pP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06666" y="-47284"/>
            <a:ext cx="9581334" cy="10763498"/>
            <a:chOff x="0" y="0"/>
            <a:chExt cx="2523479" cy="2834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3479" cy="2834831"/>
            </a:xfrm>
            <a:custGeom>
              <a:avLst/>
              <a:gdLst/>
              <a:ahLst/>
              <a:cxnLst/>
              <a:rect r="r" b="b" t="t" l="l"/>
              <a:pathLst>
                <a:path h="2834831" w="2523479">
                  <a:moveTo>
                    <a:pt x="0" y="0"/>
                  </a:moveTo>
                  <a:lnTo>
                    <a:pt x="2523479" y="0"/>
                  </a:lnTo>
                  <a:lnTo>
                    <a:pt x="2523479" y="2834831"/>
                  </a:lnTo>
                  <a:lnTo>
                    <a:pt x="0" y="2834831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23479" cy="287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38823" y="-47284"/>
            <a:ext cx="10557434" cy="10334284"/>
          </a:xfrm>
          <a:custGeom>
            <a:avLst/>
            <a:gdLst/>
            <a:ahLst/>
            <a:cxnLst/>
            <a:rect r="r" b="b" t="t" l="l"/>
            <a:pathLst>
              <a:path h="10334284" w="10557434">
                <a:moveTo>
                  <a:pt x="0" y="0"/>
                </a:moveTo>
                <a:lnTo>
                  <a:pt x="10557435" y="0"/>
                </a:lnTo>
                <a:lnTo>
                  <a:pt x="10557435" y="10334284"/>
                </a:lnTo>
                <a:lnTo>
                  <a:pt x="0" y="1033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88" t="-9278" r="-656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49142"/>
            <a:ext cx="7677966" cy="86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4"/>
              </a:lnSpc>
              <a:spcBef>
                <a:spcPct val="0"/>
              </a:spcBef>
            </a:pPr>
            <a:r>
              <a:rPr lang="en-US" sz="501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Builder Pattern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319566" y="1221819"/>
            <a:ext cx="5038834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018" y="1617481"/>
            <a:ext cx="7866805" cy="162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233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33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патерн проєктування, який дає можливість використовувати один і той самий код будівництва для отримання різних представлень об'єктів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0275" y="4464050"/>
            <a:ext cx="5777417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8535"/>
                </a:solidFill>
                <a:latin typeface="Montserrat"/>
                <a:ea typeface="Montserrat"/>
                <a:cs typeface="Montserrat"/>
                <a:sym typeface="Montserrat"/>
              </a:rPr>
              <a:t>App.py: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основний модуль </a:t>
            </a:r>
          </a:p>
          <a:p>
            <a:pPr algn="ctr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8535"/>
                </a:solidFill>
                <a:latin typeface="Montserrat"/>
                <a:ea typeface="Montserrat"/>
                <a:cs typeface="Montserrat"/>
                <a:sym typeface="Montserrat"/>
              </a:rPr>
              <a:t>Builder.py: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інтерфейс та базовий клас будівельників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8535"/>
                </a:solidFill>
                <a:latin typeface="Montserrat"/>
                <a:ea typeface="Montserrat"/>
                <a:cs typeface="Montserrat"/>
                <a:sym typeface="Montserrat"/>
              </a:rPr>
              <a:t>Director.py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керує процесом побудови об'єктів</a:t>
            </a:r>
          </a:p>
          <a:p>
            <a:pPr algn="l">
              <a:lnSpc>
                <a:spcPts val="3499"/>
              </a:lnSpc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F8535"/>
                </a:solidFill>
                <a:latin typeface="Montserrat"/>
                <a:ea typeface="Montserrat"/>
                <a:cs typeface="Montserrat"/>
                <a:sym typeface="Montserrat"/>
              </a:rPr>
              <a:t>Window.py: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містить функції для виведення результатів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38373" y="3003449"/>
            <a:ext cx="5656915" cy="56569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600076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L-система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661" y="1921299"/>
            <a:ext cx="9443360" cy="108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</a:t>
            </a:r>
            <a:r>
              <a:rPr lang="en-US" sz="20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ітеративне застосування правил переписування до аксіом, створюючи все більш складні рядки. Ці рядки потім інтерпретуються як інструкції для малювання фракталів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5661" y="4631254"/>
            <a:ext cx="5836801" cy="222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4"/>
              </a:lnSpc>
            </a:pPr>
            <a:r>
              <a:rPr lang="en-US" sz="2268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Аксіома</a:t>
            </a:r>
            <a:r>
              <a:rPr lang="en-US" sz="22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  "F+F+F+F"</a:t>
            </a:r>
          </a:p>
          <a:p>
            <a:pPr algn="l">
              <a:lnSpc>
                <a:spcPts val="4514"/>
              </a:lnSpc>
            </a:pPr>
            <a:r>
              <a:rPr lang="en-US" sz="2268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Правило</a:t>
            </a:r>
            <a:r>
              <a:rPr lang="en-US" sz="22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 {"F": "F+F-F-F+F"}</a:t>
            </a:r>
          </a:p>
          <a:p>
            <a:pPr algn="just">
              <a:lnSpc>
                <a:spcPts val="4514"/>
              </a:lnSpc>
            </a:pPr>
            <a:r>
              <a:rPr lang="en-US" sz="2268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Кут, з якого ми починаємо</a:t>
            </a:r>
            <a:r>
              <a:rPr lang="en-US" sz="22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0</a:t>
            </a:r>
          </a:p>
          <a:p>
            <a:pPr algn="just">
              <a:lnSpc>
                <a:spcPts val="4514"/>
              </a:lnSpc>
            </a:pPr>
            <a:r>
              <a:rPr lang="en-US" sz="2268">
                <a:solidFill>
                  <a:srgbClr val="EF853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Кут, на який ми робимо поворот </a:t>
            </a:r>
            <a:r>
              <a:rPr lang="en-US" sz="226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𝝅/2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2588" y="4882581"/>
            <a:ext cx="282287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317679"/>
            <a:ext cx="18288000" cy="9653048"/>
            <a:chOff x="0" y="0"/>
            <a:chExt cx="4816593" cy="2542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542367"/>
            </a:xfrm>
            <a:custGeom>
              <a:avLst/>
              <a:gdLst/>
              <a:ahLst/>
              <a:cxnLst/>
              <a:rect r="r" b="b" t="t" l="l"/>
              <a:pathLst>
                <a:path h="25423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542367"/>
                  </a:lnTo>
                  <a:lnTo>
                    <a:pt x="0" y="2542367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580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69419" y="4223953"/>
            <a:ext cx="3734487" cy="919547"/>
          </a:xfrm>
          <a:custGeom>
            <a:avLst/>
            <a:gdLst/>
            <a:ahLst/>
            <a:cxnLst/>
            <a:rect r="r" b="b" t="t" l="l"/>
            <a:pathLst>
              <a:path h="919547" w="3734487">
                <a:moveTo>
                  <a:pt x="0" y="0"/>
                </a:moveTo>
                <a:lnTo>
                  <a:pt x="3734486" y="0"/>
                </a:lnTo>
                <a:lnTo>
                  <a:pt x="3734486" y="919547"/>
                </a:lnTo>
                <a:lnTo>
                  <a:pt x="0" y="919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4697" y="4223953"/>
            <a:ext cx="4922156" cy="795310"/>
          </a:xfrm>
          <a:custGeom>
            <a:avLst/>
            <a:gdLst/>
            <a:ahLst/>
            <a:cxnLst/>
            <a:rect r="r" b="b" t="t" l="l"/>
            <a:pathLst>
              <a:path h="795310" w="4922156">
                <a:moveTo>
                  <a:pt x="0" y="0"/>
                </a:moveTo>
                <a:lnTo>
                  <a:pt x="4922155" y="0"/>
                </a:lnTo>
                <a:lnTo>
                  <a:pt x="4922155" y="795310"/>
                </a:lnTo>
                <a:lnTo>
                  <a:pt x="0" y="795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97531" y="5317679"/>
            <a:ext cx="4969321" cy="4969321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352001" y="5317679"/>
            <a:ext cx="4969321" cy="4969321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2315097" y="5317679"/>
            <a:ext cx="4969321" cy="496932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866745" y="36287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Афінні фрактали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70241" y="1541022"/>
            <a:ext cx="9359740" cy="72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  <a:spcBef>
                <a:spcPct val="0"/>
              </a:spcBef>
            </a:pPr>
            <a:r>
              <a:rPr lang="en-US" sz="210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- фрактал будується шляхом повторення пари функцій на початкових даних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83963" y="382901"/>
            <a:ext cx="4760599" cy="4760599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83963" y="5314506"/>
            <a:ext cx="4760599" cy="47605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03967" y="641966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Множина Кантора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983" y="3289427"/>
            <a:ext cx="10108851" cy="274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 двовимірному просторі (n=2) на кожній ітерації замінює кожен заповнений квадрат на певну структуру з квадратів меншого розміру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2870" y="1722433"/>
            <a:ext cx="6382975" cy="38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 матричний фрактал у просторі [0,1]^n</a:t>
            </a:r>
            <a:r>
              <a:rPr lang="en-US" sz="2342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803974" y="1413489"/>
            <a:ext cx="5604752" cy="238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5911" y="3013152"/>
            <a:ext cx="2935110" cy="1209984"/>
          </a:xfrm>
          <a:custGeom>
            <a:avLst/>
            <a:gdLst/>
            <a:ahLst/>
            <a:cxnLst/>
            <a:rect r="r" b="b" t="t" l="l"/>
            <a:pathLst>
              <a:path h="1209984" w="2935110">
                <a:moveTo>
                  <a:pt x="0" y="0"/>
                </a:moveTo>
                <a:lnTo>
                  <a:pt x="2935109" y="0"/>
                </a:lnTo>
                <a:lnTo>
                  <a:pt x="2935109" y="1209984"/>
                </a:lnTo>
                <a:lnTo>
                  <a:pt x="0" y="120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885262" y="380363"/>
            <a:ext cx="4763137" cy="476313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888034" y="5393112"/>
            <a:ext cx="4760365" cy="476036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3136013" y="6780362"/>
            <a:ext cx="4675517" cy="3506638"/>
          </a:xfrm>
          <a:custGeom>
            <a:avLst/>
            <a:gdLst/>
            <a:ahLst/>
            <a:cxnLst/>
            <a:rect r="r" b="b" t="t" l="l"/>
            <a:pathLst>
              <a:path h="3506638" w="4675517">
                <a:moveTo>
                  <a:pt x="0" y="0"/>
                </a:moveTo>
                <a:lnTo>
                  <a:pt x="4675517" y="0"/>
                </a:lnTo>
                <a:lnTo>
                  <a:pt x="4675517" y="3506638"/>
                </a:lnTo>
                <a:lnTo>
                  <a:pt x="0" y="35066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2959" y="600076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Комплексні фрактали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911" y="1680287"/>
            <a:ext cx="8609552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 фрактали, які виникають внаслідок ітеративного застосування математичних правил до комплексних чисел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7465" y="4186424"/>
            <a:ext cx="10093493" cy="490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  <a:r>
              <a:rPr lang="en-US" sz="23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множини Мандельброта початкове значення z=0, а с пробігає комплексну площину</a:t>
            </a: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  <a:r>
              <a:rPr lang="en-US" sz="233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Для множини Жулія початкове значення z є будь-яке комплексне число з множини Мандельброта, а с фіксоване.</a:t>
            </a: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</a:pPr>
          </a:p>
          <a:p>
            <a:pPr algn="ctr">
              <a:lnSpc>
                <a:spcPts val="327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38007" y="3134772"/>
            <a:ext cx="5450268" cy="109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Ітераційна формула для побудови найвідоміших типів КФ - множин Жуліа і Мандельброта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2249" y="3280707"/>
            <a:ext cx="2068437" cy="60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⬅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0" y="8757305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800" y="0"/>
                </a:lnTo>
                <a:lnTo>
                  <a:pt x="5841800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1866" y="8757305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1003" y="8757305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6"/>
                </a:lnTo>
                <a:lnTo>
                  <a:pt x="0" y="115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56065" y="4369626"/>
            <a:ext cx="5836737" cy="5541434"/>
            <a:chOff x="0" y="0"/>
            <a:chExt cx="1552974" cy="1474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2974" cy="1474403"/>
            </a:xfrm>
            <a:custGeom>
              <a:avLst/>
              <a:gdLst/>
              <a:ahLst/>
              <a:cxnLst/>
              <a:rect r="r" b="b" t="t" l="l"/>
              <a:pathLst>
                <a:path h="1474403" w="1552974">
                  <a:moveTo>
                    <a:pt x="58362" y="0"/>
                  </a:moveTo>
                  <a:lnTo>
                    <a:pt x="1494612" y="0"/>
                  </a:lnTo>
                  <a:cubicBezTo>
                    <a:pt x="1510090" y="0"/>
                    <a:pt x="1524935" y="6149"/>
                    <a:pt x="1535880" y="17094"/>
                  </a:cubicBezTo>
                  <a:cubicBezTo>
                    <a:pt x="1546825" y="28039"/>
                    <a:pt x="1552974" y="42884"/>
                    <a:pt x="1552974" y="58362"/>
                  </a:cubicBezTo>
                  <a:lnTo>
                    <a:pt x="1552974" y="1416041"/>
                  </a:lnTo>
                  <a:cubicBezTo>
                    <a:pt x="1552974" y="1448273"/>
                    <a:pt x="1526844" y="1474403"/>
                    <a:pt x="1494612" y="1474403"/>
                  </a:cubicBezTo>
                  <a:lnTo>
                    <a:pt x="58362" y="1474403"/>
                  </a:lnTo>
                  <a:cubicBezTo>
                    <a:pt x="42884" y="1474403"/>
                    <a:pt x="28039" y="1468254"/>
                    <a:pt x="17094" y="1457309"/>
                  </a:cubicBezTo>
                  <a:cubicBezTo>
                    <a:pt x="6149" y="1446364"/>
                    <a:pt x="0" y="1431519"/>
                    <a:pt x="0" y="1416041"/>
                  </a:cubicBezTo>
                  <a:lnTo>
                    <a:pt x="0" y="58362"/>
                  </a:lnTo>
                  <a:cubicBezTo>
                    <a:pt x="0" y="42884"/>
                    <a:pt x="6149" y="28039"/>
                    <a:pt x="17094" y="17094"/>
                  </a:cubicBezTo>
                  <a:cubicBezTo>
                    <a:pt x="28039" y="6149"/>
                    <a:pt x="42884" y="0"/>
                    <a:pt x="58362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2974" cy="151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61866" y="4369626"/>
            <a:ext cx="5841799" cy="5541434"/>
            <a:chOff x="0" y="0"/>
            <a:chExt cx="1554321" cy="14744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474403"/>
            </a:xfrm>
            <a:custGeom>
              <a:avLst/>
              <a:gdLst/>
              <a:ahLst/>
              <a:cxnLst/>
              <a:rect r="r" b="b" t="t" l="l"/>
              <a:pathLst>
                <a:path h="1474403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416091"/>
                  </a:lnTo>
                  <a:cubicBezTo>
                    <a:pt x="1554321" y="1431557"/>
                    <a:pt x="1548177" y="1446388"/>
                    <a:pt x="1537241" y="1457324"/>
                  </a:cubicBezTo>
                  <a:cubicBezTo>
                    <a:pt x="1526306" y="1468259"/>
                    <a:pt x="1511474" y="1474403"/>
                    <a:pt x="1496009" y="1474403"/>
                  </a:cubicBezTo>
                  <a:lnTo>
                    <a:pt x="58312" y="1474403"/>
                  </a:lnTo>
                  <a:cubicBezTo>
                    <a:pt x="42846" y="1474403"/>
                    <a:pt x="28015" y="1468259"/>
                    <a:pt x="17079" y="1457324"/>
                  </a:cubicBezTo>
                  <a:cubicBezTo>
                    <a:pt x="6144" y="1446388"/>
                    <a:pt x="0" y="1431557"/>
                    <a:pt x="0" y="1416091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512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056" y="4069262"/>
            <a:ext cx="5841799" cy="584179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051326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46279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21610" y="4518932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39478" r="0" b="-39478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06903" y="2090401"/>
            <a:ext cx="5812088" cy="5850076"/>
          </a:xfrm>
          <a:custGeom>
            <a:avLst/>
            <a:gdLst/>
            <a:ahLst/>
            <a:cxnLst/>
            <a:rect r="r" b="b" t="t" l="l"/>
            <a:pathLst>
              <a:path h="5850076" w="5812088">
                <a:moveTo>
                  <a:pt x="0" y="0"/>
                </a:moveTo>
                <a:lnTo>
                  <a:pt x="5812088" y="0"/>
                </a:lnTo>
                <a:lnTo>
                  <a:pt x="5812088" y="5850076"/>
                </a:lnTo>
                <a:lnTo>
                  <a:pt x="0" y="5850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161866" y="2078847"/>
            <a:ext cx="5870996" cy="5858315"/>
          </a:xfrm>
          <a:custGeom>
            <a:avLst/>
            <a:gdLst/>
            <a:ahLst/>
            <a:cxnLst/>
            <a:rect r="r" b="b" t="t" l="l"/>
            <a:pathLst>
              <a:path h="5858315" w="5870996">
                <a:moveTo>
                  <a:pt x="0" y="0"/>
                </a:moveTo>
                <a:lnTo>
                  <a:pt x="5870996" y="0"/>
                </a:lnTo>
                <a:lnTo>
                  <a:pt x="5870996" y="5858315"/>
                </a:lnTo>
                <a:lnTo>
                  <a:pt x="0" y="5858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51003" y="2090401"/>
            <a:ext cx="5811905" cy="5846761"/>
          </a:xfrm>
          <a:custGeom>
            <a:avLst/>
            <a:gdLst/>
            <a:ahLst/>
            <a:cxnLst/>
            <a:rect r="r" b="b" t="t" l="l"/>
            <a:pathLst>
              <a:path h="5846761" w="5811905">
                <a:moveTo>
                  <a:pt x="0" y="0"/>
                </a:moveTo>
                <a:lnTo>
                  <a:pt x="5811906" y="0"/>
                </a:lnTo>
                <a:lnTo>
                  <a:pt x="5811906" y="5846761"/>
                </a:lnTo>
                <a:lnTo>
                  <a:pt x="0" y="584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426" b="-197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785839" y="400875"/>
            <a:ext cx="10448731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Інші комплексні фрактали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59507" y="8926695"/>
            <a:ext cx="5297877" cy="40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5"/>
              </a:lnSpc>
              <a:spcBef>
                <a:spcPct val="0"/>
              </a:spcBef>
            </a:pPr>
            <a:r>
              <a:rPr lang="en-US" sz="2332" spc="-46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z =tanh(z^2)+c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91739" y="8926695"/>
            <a:ext cx="5297877" cy="40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5"/>
              </a:lnSpc>
              <a:spcBef>
                <a:spcPct val="0"/>
              </a:spcBef>
            </a:pPr>
            <a:r>
              <a:rPr lang="en-US" sz="2332" spc="-46">
                <a:solidFill>
                  <a:srgbClr val="F7F7F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z=(|Re(z)| +i|Im(z)|)^2 +c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1860" y="8026413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Sinusoidal Julia Set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57790" y="8026413"/>
            <a:ext cx="3968221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Hyperbolic Tangent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74536" y="8026413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F7F7F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Burning Ship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5364" y="8850812"/>
            <a:ext cx="5297877" cy="40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5"/>
              </a:lnSpc>
              <a:spcBef>
                <a:spcPct val="0"/>
              </a:spcBef>
            </a:pPr>
            <a:r>
              <a:rPr lang="en-US" sz="2332" spc="-46">
                <a:solidFill>
                  <a:srgbClr val="F7F7F7"/>
                </a:solidFill>
                <a:latin typeface="Poppins"/>
                <a:ea typeface="Poppins"/>
                <a:cs typeface="Poppins"/>
                <a:sym typeface="Poppins"/>
              </a:rPr>
              <a:t>z =sin(z)+c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53287"/>
            <a:ext cx="18585408" cy="2397203"/>
            <a:chOff x="0" y="0"/>
            <a:chExt cx="4894922" cy="631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4923" cy="631362"/>
            </a:xfrm>
            <a:custGeom>
              <a:avLst/>
              <a:gdLst/>
              <a:ahLst/>
              <a:cxnLst/>
              <a:rect r="r" b="b" t="t" l="l"/>
              <a:pathLst>
                <a:path h="631362" w="4894923">
                  <a:moveTo>
                    <a:pt x="0" y="0"/>
                  </a:moveTo>
                  <a:lnTo>
                    <a:pt x="4894923" y="0"/>
                  </a:lnTo>
                  <a:lnTo>
                    <a:pt x="4894923" y="631362"/>
                  </a:lnTo>
                  <a:lnTo>
                    <a:pt x="0" y="631362"/>
                  </a:lnTo>
                  <a:close/>
                </a:path>
              </a:pathLst>
            </a:custGeom>
            <a:solidFill>
              <a:srgbClr val="365B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4922" cy="669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80678" y="4253742"/>
            <a:ext cx="5478622" cy="5478622"/>
          </a:xfrm>
          <a:prstGeom prst="rect">
            <a:avLst/>
          </a:prstGeom>
          <a:ln w="838200" cap="rnd">
            <a:solidFill>
              <a:srgbClr val="000000"/>
            </a:solidFill>
            <a:prstDash val="solid"/>
          </a:ln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7088" y="4253742"/>
            <a:ext cx="5478622" cy="5478622"/>
          </a:xfrm>
          <a:prstGeom prst="rect">
            <a:avLst/>
          </a:prstGeom>
          <a:ln w="76200" cap="rnd">
            <a:solidFill>
              <a:srgbClr val="000000"/>
            </a:solidFill>
            <a:prstDash val="solid"/>
          </a:ln>
        </p:spPr>
      </p:pic>
      <p:sp>
        <p:nvSpPr>
          <p:cNvPr name="TextBox 7" id="7"/>
          <p:cNvSpPr txBox="true"/>
          <p:nvPr/>
        </p:nvSpPr>
        <p:spPr>
          <a:xfrm rot="0">
            <a:off x="4404196" y="257177"/>
            <a:ext cx="11157353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Броунівські випадкові фрактали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354" y="1933196"/>
            <a:ext cx="8668390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9F7DC"/>
                </a:solidFill>
                <a:latin typeface="Montserrat"/>
                <a:ea typeface="Montserrat"/>
                <a:cs typeface="Montserrat"/>
                <a:sym typeface="Montserrat"/>
              </a:rPr>
              <a:t>Броунівський рух. Обирається довільна точка, з неї починається рух частинки, та на кожному кроці ця частинка обирає кожен раз випадкову сторону.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5498" y="1933196"/>
            <a:ext cx="8165706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9F7DC"/>
                </a:solidFill>
                <a:latin typeface="Montserrat"/>
                <a:ea typeface="Montserrat"/>
                <a:cs typeface="Montserrat"/>
                <a:sym typeface="Montserrat"/>
              </a:rPr>
              <a:t>Броунівське дерево. Обирається довільна точка та починає броунівський рух, якщо знаходить поруч вже намальовану точку прикріплюється до нього, скупчення таких точек називається кластером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DAGITi2HHo0</dc:identifier>
  <dcterms:modified xsi:type="dcterms:W3CDTF">2011-08-01T06:04:30Z</dcterms:modified>
  <cp:revision>1</cp:revision>
  <dc:title>White and Blue Professional Modern Technology Pitch Deck Presentation</dc:title>
</cp:coreProperties>
</file>